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501" r:id="rId3"/>
    <p:sldId id="509" r:id="rId4"/>
    <p:sldId id="461" r:id="rId5"/>
    <p:sldId id="276" r:id="rId6"/>
    <p:sldId id="492" r:id="rId7"/>
    <p:sldId id="502" r:id="rId8"/>
    <p:sldId id="493" r:id="rId9"/>
    <p:sldId id="363" r:id="rId10"/>
    <p:sldId id="504" r:id="rId11"/>
    <p:sldId id="395" r:id="rId12"/>
    <p:sldId id="505" r:id="rId13"/>
    <p:sldId id="506" r:id="rId14"/>
    <p:sldId id="503" r:id="rId15"/>
    <p:sldId id="273" r:id="rId16"/>
    <p:sldId id="486" r:id="rId17"/>
    <p:sldId id="296" r:id="rId18"/>
    <p:sldId id="297" r:id="rId19"/>
    <p:sldId id="318" r:id="rId20"/>
    <p:sldId id="306" r:id="rId21"/>
    <p:sldId id="428" r:id="rId22"/>
    <p:sldId id="308" r:id="rId23"/>
    <p:sldId id="500" r:id="rId24"/>
    <p:sldId id="421" r:id="rId25"/>
    <p:sldId id="305" r:id="rId26"/>
    <p:sldId id="494" r:id="rId27"/>
    <p:sldId id="407" r:id="rId28"/>
    <p:sldId id="495" r:id="rId29"/>
    <p:sldId id="336" r:id="rId30"/>
    <p:sldId id="301" r:id="rId31"/>
    <p:sldId id="410" r:id="rId32"/>
    <p:sldId id="488" r:id="rId33"/>
    <p:sldId id="311" r:id="rId34"/>
    <p:sldId id="464" r:id="rId35"/>
    <p:sldId id="496" r:id="rId36"/>
    <p:sldId id="257" r:id="rId37"/>
    <p:sldId id="303" r:id="rId38"/>
    <p:sldId id="497" r:id="rId39"/>
    <p:sldId id="498" r:id="rId40"/>
    <p:sldId id="499" r:id="rId41"/>
    <p:sldId id="294" r:id="rId42"/>
    <p:sldId id="313" r:id="rId43"/>
    <p:sldId id="299" r:id="rId44"/>
    <p:sldId id="487" r:id="rId45"/>
    <p:sldId id="490" r:id="rId46"/>
    <p:sldId id="491" r:id="rId47"/>
    <p:sldId id="300" r:id="rId48"/>
    <p:sldId id="436" r:id="rId49"/>
    <p:sldId id="268" r:id="rId50"/>
    <p:sldId id="489" r:id="rId51"/>
    <p:sldId id="307" r:id="rId52"/>
    <p:sldId id="364" r:id="rId53"/>
    <p:sldId id="310" r:id="rId54"/>
    <p:sldId id="425" r:id="rId55"/>
    <p:sldId id="475" r:id="rId56"/>
    <p:sldId id="348" r:id="rId57"/>
    <p:sldId id="412" r:id="rId58"/>
    <p:sldId id="362" r:id="rId59"/>
    <p:sldId id="262" r:id="rId60"/>
    <p:sldId id="277" r:id="rId61"/>
    <p:sldId id="279" r:id="rId62"/>
    <p:sldId id="507" r:id="rId63"/>
    <p:sldId id="508" r:id="rId6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F3F"/>
    <a:srgbClr val="FF5757"/>
    <a:srgbClr val="9D87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8DB6CA-ACBF-4E57-A0C5-FD752B220666}" v="483" dt="2025-10-26T03:27:55.2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microsoft.com/office/2016/11/relationships/changesInfo" Target="changesInfos/changesInfo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Ilsley" userId="caa827c74c232a39" providerId="LiveId" clId="{F29AEDAC-7548-44B5-8EF4-B5072C55340D}"/>
    <pc:docChg chg="undo custSel addSld delSld modSld sldOrd modMainMaster">
      <pc:chgData name="David Ilsley" userId="caa827c74c232a39" providerId="LiveId" clId="{F29AEDAC-7548-44B5-8EF4-B5072C55340D}" dt="2025-10-26T03:28:44.763" v="1850" actId="6549"/>
      <pc:docMkLst>
        <pc:docMk/>
      </pc:docMkLst>
      <pc:sldChg chg="addSp modSp add mod">
        <pc:chgData name="David Ilsley" userId="caa827c74c232a39" providerId="LiveId" clId="{F29AEDAC-7548-44B5-8EF4-B5072C55340D}" dt="2025-10-26T01:21:52.392" v="1410" actId="20577"/>
        <pc:sldMkLst>
          <pc:docMk/>
          <pc:sldMk cId="924128424" sldId="257"/>
        </pc:sldMkLst>
        <pc:spChg chg="mod">
          <ac:chgData name="David Ilsley" userId="caa827c74c232a39" providerId="LiveId" clId="{F29AEDAC-7548-44B5-8EF4-B5072C55340D}" dt="2025-10-26T01:21:52.392" v="1410" actId="20577"/>
          <ac:spMkLst>
            <pc:docMk/>
            <pc:sldMk cId="924128424" sldId="257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55:21.101" v="1182" actId="20577"/>
          <ac:spMkLst>
            <pc:docMk/>
            <pc:sldMk cId="924128424" sldId="257"/>
            <ac:spMk id="3" creationId="{3E32FE9D-B893-072B-2732-919249A9A589}"/>
          </ac:spMkLst>
        </pc:spChg>
      </pc:sldChg>
      <pc:sldChg chg="del">
        <pc:chgData name="David Ilsley" userId="caa827c74c232a39" providerId="LiveId" clId="{F29AEDAC-7548-44B5-8EF4-B5072C55340D}" dt="2025-10-25T21:28:22.592" v="6" actId="47"/>
        <pc:sldMkLst>
          <pc:docMk/>
          <pc:sldMk cId="2961342681" sldId="258"/>
        </pc:sldMkLst>
      </pc:sldChg>
      <pc:sldChg chg="addSp modSp add del mod">
        <pc:chgData name="David Ilsley" userId="caa827c74c232a39" providerId="LiveId" clId="{F29AEDAC-7548-44B5-8EF4-B5072C55340D}" dt="2025-10-26T00:43:45.305" v="1124" actId="47"/>
        <pc:sldMkLst>
          <pc:docMk/>
          <pc:sldMk cId="2961342681" sldId="259"/>
        </pc:sldMkLst>
        <pc:spChg chg="mod">
          <ac:chgData name="David Ilsley" userId="caa827c74c232a39" providerId="LiveId" clId="{F29AEDAC-7548-44B5-8EF4-B5072C55340D}" dt="2025-10-26T00:42:55.556" v="1122" actId="6549"/>
          <ac:spMkLst>
            <pc:docMk/>
            <pc:sldMk cId="2961342681" sldId="259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5T23:18:00.773" v="851"/>
          <ac:spMkLst>
            <pc:docMk/>
            <pc:sldMk cId="2961342681" sldId="259"/>
            <ac:spMk id="3" creationId="{9E7AB34E-2DB8-975E-BDE2-803C62CBEB9D}"/>
          </ac:spMkLst>
        </pc:spChg>
      </pc:sldChg>
      <pc:sldChg chg="addSp modSp del mod">
        <pc:chgData name="David Ilsley" userId="caa827c74c232a39" providerId="LiveId" clId="{F29AEDAC-7548-44B5-8EF4-B5072C55340D}" dt="2025-10-26T00:44:29.327" v="1130" actId="47"/>
        <pc:sldMkLst>
          <pc:docMk/>
          <pc:sldMk cId="2961342681" sldId="260"/>
        </pc:sldMkLst>
        <pc:spChg chg="mod">
          <ac:chgData name="David Ilsley" userId="caa827c74c232a39" providerId="LiveId" clId="{F29AEDAC-7548-44B5-8EF4-B5072C55340D}" dt="2025-10-25T23:48:59.491" v="1070" actId="255"/>
          <ac:spMkLst>
            <pc:docMk/>
            <pc:sldMk cId="2961342681" sldId="260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5T23:18:07.658" v="852"/>
          <ac:spMkLst>
            <pc:docMk/>
            <pc:sldMk cId="2961342681" sldId="260"/>
            <ac:spMk id="3" creationId="{4147F911-1EBB-C7DA-B783-653AFA757B9C}"/>
          </ac:spMkLst>
        </pc:spChg>
      </pc:sldChg>
      <pc:sldChg chg="addSp modSp mod">
        <pc:chgData name="David Ilsley" userId="caa827c74c232a39" providerId="LiveId" clId="{F29AEDAC-7548-44B5-8EF4-B5072C55340D}" dt="2025-10-26T00:57:21.725" v="1223" actId="20577"/>
        <pc:sldMkLst>
          <pc:docMk/>
          <pc:sldMk cId="2961342681" sldId="262"/>
        </pc:sldMkLst>
        <pc:spChg chg="mod">
          <ac:chgData name="David Ilsley" userId="caa827c74c232a39" providerId="LiveId" clId="{F29AEDAC-7548-44B5-8EF4-B5072C55340D}" dt="2025-10-25T23:50:15.055" v="1071" actId="255"/>
          <ac:spMkLst>
            <pc:docMk/>
            <pc:sldMk cId="2961342681" sldId="262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57:21.725" v="1223" actId="20577"/>
          <ac:spMkLst>
            <pc:docMk/>
            <pc:sldMk cId="2961342681" sldId="262"/>
            <ac:spMk id="3" creationId="{D5BE135A-5E3A-5DB9-6A15-FFF0BB927140}"/>
          </ac:spMkLst>
        </pc:spChg>
      </pc:sldChg>
      <pc:sldChg chg="del">
        <pc:chgData name="David Ilsley" userId="caa827c74c232a39" providerId="LiveId" clId="{F29AEDAC-7548-44B5-8EF4-B5072C55340D}" dt="2025-10-25T21:28:40.647" v="9" actId="47"/>
        <pc:sldMkLst>
          <pc:docMk/>
          <pc:sldMk cId="2961342681" sldId="263"/>
        </pc:sldMkLst>
      </pc:sldChg>
      <pc:sldChg chg="del">
        <pc:chgData name="David Ilsley" userId="caa827c74c232a39" providerId="LiveId" clId="{F29AEDAC-7548-44B5-8EF4-B5072C55340D}" dt="2025-10-25T21:28:42.533" v="10" actId="47"/>
        <pc:sldMkLst>
          <pc:docMk/>
          <pc:sldMk cId="2961342681" sldId="264"/>
        </pc:sldMkLst>
      </pc:sldChg>
      <pc:sldChg chg="addSp modSp del mod">
        <pc:chgData name="David Ilsley" userId="caa827c74c232a39" providerId="LiveId" clId="{F29AEDAC-7548-44B5-8EF4-B5072C55340D}" dt="2025-10-26T00:45:19.267" v="1131" actId="47"/>
        <pc:sldMkLst>
          <pc:docMk/>
          <pc:sldMk cId="2961342681" sldId="265"/>
        </pc:sldMkLst>
        <pc:spChg chg="mod">
          <ac:chgData name="David Ilsley" userId="caa827c74c232a39" providerId="LiveId" clId="{F29AEDAC-7548-44B5-8EF4-B5072C55340D}" dt="2025-10-25T23:50:34.383" v="1073" actId="255"/>
          <ac:spMkLst>
            <pc:docMk/>
            <pc:sldMk cId="2961342681" sldId="265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5T23:18:36.117" v="858"/>
          <ac:spMkLst>
            <pc:docMk/>
            <pc:sldMk cId="2961342681" sldId="265"/>
            <ac:spMk id="3" creationId="{EDBF8D35-F453-753D-73BE-6F45A570C330}"/>
          </ac:spMkLst>
        </pc:spChg>
      </pc:sldChg>
      <pc:sldChg chg="del">
        <pc:chgData name="David Ilsley" userId="caa827c74c232a39" providerId="LiveId" clId="{F29AEDAC-7548-44B5-8EF4-B5072C55340D}" dt="2025-10-25T21:28:54.061" v="11" actId="47"/>
        <pc:sldMkLst>
          <pc:docMk/>
          <pc:sldMk cId="2961342681" sldId="266"/>
        </pc:sldMkLst>
      </pc:sldChg>
      <pc:sldChg chg="del">
        <pc:chgData name="David Ilsley" userId="caa827c74c232a39" providerId="LiveId" clId="{F29AEDAC-7548-44B5-8EF4-B5072C55340D}" dt="2025-10-25T21:28:20.878" v="5" actId="47"/>
        <pc:sldMkLst>
          <pc:docMk/>
          <pc:sldMk cId="2961342681" sldId="268"/>
        </pc:sldMkLst>
      </pc:sldChg>
      <pc:sldChg chg="addSp modSp add mod">
        <pc:chgData name="David Ilsley" userId="caa827c74c232a39" providerId="LiveId" clId="{F29AEDAC-7548-44B5-8EF4-B5072C55340D}" dt="2025-10-26T00:56:25.081" v="1203" actId="20577"/>
        <pc:sldMkLst>
          <pc:docMk/>
          <pc:sldMk cId="4021017510" sldId="268"/>
        </pc:sldMkLst>
        <pc:spChg chg="mod">
          <ac:chgData name="David Ilsley" userId="caa827c74c232a39" providerId="LiveId" clId="{F29AEDAC-7548-44B5-8EF4-B5072C55340D}" dt="2025-10-25T23:37:11.853" v="959" actId="255"/>
          <ac:spMkLst>
            <pc:docMk/>
            <pc:sldMk cId="4021017510" sldId="268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56:25.081" v="1203" actId="20577"/>
          <ac:spMkLst>
            <pc:docMk/>
            <pc:sldMk cId="4021017510" sldId="268"/>
            <ac:spMk id="3" creationId="{5011AA97-85D7-51BB-B269-AA1BE4913749}"/>
          </ac:spMkLst>
        </pc:spChg>
      </pc:sldChg>
      <pc:sldChg chg="modSp mod setBg">
        <pc:chgData name="David Ilsley" userId="caa827c74c232a39" providerId="LiveId" clId="{F29AEDAC-7548-44B5-8EF4-B5072C55340D}" dt="2025-10-26T03:28:44.763" v="1850" actId="6549"/>
        <pc:sldMkLst>
          <pc:docMk/>
          <pc:sldMk cId="3065898236" sldId="269"/>
        </pc:sldMkLst>
        <pc:spChg chg="mod">
          <ac:chgData name="David Ilsley" userId="caa827c74c232a39" providerId="LiveId" clId="{F29AEDAC-7548-44B5-8EF4-B5072C55340D}" dt="2025-10-26T03:28:44.763" v="1850" actId="6549"/>
          <ac:spMkLst>
            <pc:docMk/>
            <pc:sldMk cId="3065898236" sldId="269"/>
            <ac:spMk id="2" creationId="{00000000-0000-0000-0000-000000000000}"/>
          </ac:spMkLst>
        </pc:spChg>
      </pc:sldChg>
      <pc:sldChg chg="addSp modSp del">
        <pc:chgData name="David Ilsley" userId="caa827c74c232a39" providerId="LiveId" clId="{F29AEDAC-7548-44B5-8EF4-B5072C55340D}" dt="2025-10-25T23:18:51.990" v="861" actId="47"/>
        <pc:sldMkLst>
          <pc:docMk/>
          <pc:sldMk cId="334044284" sldId="270"/>
        </pc:sldMkLst>
        <pc:spChg chg="add mod">
          <ac:chgData name="David Ilsley" userId="caa827c74c232a39" providerId="LiveId" clId="{F29AEDAC-7548-44B5-8EF4-B5072C55340D}" dt="2025-10-25T23:18:44.992" v="860"/>
          <ac:spMkLst>
            <pc:docMk/>
            <pc:sldMk cId="334044284" sldId="270"/>
            <ac:spMk id="3" creationId="{32486590-AD9C-DF34-CACA-8112A65C7535}"/>
          </ac:spMkLst>
        </pc:spChg>
      </pc:sldChg>
      <pc:sldChg chg="addSp modSp del mod">
        <pc:chgData name="David Ilsley" userId="caa827c74c232a39" providerId="LiveId" clId="{F29AEDAC-7548-44B5-8EF4-B5072C55340D}" dt="2025-10-25T23:20:00.562" v="864" actId="47"/>
        <pc:sldMkLst>
          <pc:docMk/>
          <pc:sldMk cId="334044284" sldId="272"/>
        </pc:sldMkLst>
        <pc:spChg chg="mod">
          <ac:chgData name="David Ilsley" userId="caa827c74c232a39" providerId="LiveId" clId="{F29AEDAC-7548-44B5-8EF4-B5072C55340D}" dt="2025-10-25T23:19:00.269" v="863" actId="1076"/>
          <ac:spMkLst>
            <pc:docMk/>
            <pc:sldMk cId="334044284" sldId="272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5T23:18:56.525" v="862"/>
          <ac:spMkLst>
            <pc:docMk/>
            <pc:sldMk cId="334044284" sldId="272"/>
            <ac:spMk id="3" creationId="{AE187D79-DD96-BA0C-9A20-D916E72E1C77}"/>
          </ac:spMkLst>
        </pc:spChg>
      </pc:sldChg>
      <pc:sldChg chg="del">
        <pc:chgData name="David Ilsley" userId="caa827c74c232a39" providerId="LiveId" clId="{F29AEDAC-7548-44B5-8EF4-B5072C55340D}" dt="2025-10-25T21:29:05.377" v="13" actId="47"/>
        <pc:sldMkLst>
          <pc:docMk/>
          <pc:sldMk cId="334044284" sldId="273"/>
        </pc:sldMkLst>
      </pc:sldChg>
      <pc:sldChg chg="addSp modSp add mod">
        <pc:chgData name="David Ilsley" userId="caa827c74c232a39" providerId="LiveId" clId="{F29AEDAC-7548-44B5-8EF4-B5072C55340D}" dt="2025-10-26T00:53:37.023" v="1148" actId="20577"/>
        <pc:sldMkLst>
          <pc:docMk/>
          <pc:sldMk cId="2197589420" sldId="273"/>
        </pc:sldMkLst>
        <pc:spChg chg="mod">
          <ac:chgData name="David Ilsley" userId="caa827c74c232a39" providerId="LiveId" clId="{F29AEDAC-7548-44B5-8EF4-B5072C55340D}" dt="2025-10-25T23:33:11.117" v="929" actId="255"/>
          <ac:spMkLst>
            <pc:docMk/>
            <pc:sldMk cId="2197589420" sldId="273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53:37.023" v="1148" actId="20577"/>
          <ac:spMkLst>
            <pc:docMk/>
            <pc:sldMk cId="2197589420" sldId="273"/>
            <ac:spMk id="3" creationId="{3C3294A2-5B69-38B8-169D-B7B2F23A872C}"/>
          </ac:spMkLst>
        </pc:spChg>
      </pc:sldChg>
      <pc:sldChg chg="del">
        <pc:chgData name="David Ilsley" userId="caa827c74c232a39" providerId="LiveId" clId="{F29AEDAC-7548-44B5-8EF4-B5072C55340D}" dt="2025-10-25T21:29:11.757" v="14" actId="47"/>
        <pc:sldMkLst>
          <pc:docMk/>
          <pc:sldMk cId="334044284" sldId="274"/>
        </pc:sldMkLst>
      </pc:sldChg>
      <pc:sldChg chg="del">
        <pc:chgData name="David Ilsley" userId="caa827c74c232a39" providerId="LiveId" clId="{F29AEDAC-7548-44B5-8EF4-B5072C55340D}" dt="2025-10-25T21:29:13.579" v="15" actId="47"/>
        <pc:sldMkLst>
          <pc:docMk/>
          <pc:sldMk cId="334044284" sldId="275"/>
        </pc:sldMkLst>
      </pc:sldChg>
      <pc:sldChg chg="addSp modSp add mod ord">
        <pc:chgData name="David Ilsley" userId="caa827c74c232a39" providerId="LiveId" clId="{F29AEDAC-7548-44B5-8EF4-B5072C55340D}" dt="2025-10-26T00:36:05.016" v="1098" actId="6549"/>
        <pc:sldMkLst>
          <pc:docMk/>
          <pc:sldMk cId="96409682" sldId="276"/>
        </pc:sldMkLst>
        <pc:spChg chg="mod">
          <ac:chgData name="David Ilsley" userId="caa827c74c232a39" providerId="LiveId" clId="{F29AEDAC-7548-44B5-8EF4-B5072C55340D}" dt="2025-10-25T23:30:45.960" v="912" actId="255"/>
          <ac:spMkLst>
            <pc:docMk/>
            <pc:sldMk cId="96409682" sldId="276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36:05.016" v="1098" actId="6549"/>
          <ac:spMkLst>
            <pc:docMk/>
            <pc:sldMk cId="96409682" sldId="276"/>
            <ac:spMk id="3" creationId="{F06262CC-1781-222B-AD2D-7EC24BC9D45B}"/>
          </ac:spMkLst>
        </pc:spChg>
      </pc:sldChg>
      <pc:sldChg chg="del">
        <pc:chgData name="David Ilsley" userId="caa827c74c232a39" providerId="LiveId" clId="{F29AEDAC-7548-44B5-8EF4-B5072C55340D}" dt="2025-10-25T21:29:16.271" v="16" actId="47"/>
        <pc:sldMkLst>
          <pc:docMk/>
          <pc:sldMk cId="334044284" sldId="276"/>
        </pc:sldMkLst>
      </pc:sldChg>
      <pc:sldChg chg="addSp modSp add del mod">
        <pc:chgData name="David Ilsley" userId="caa827c74c232a39" providerId="LiveId" clId="{F29AEDAC-7548-44B5-8EF4-B5072C55340D}" dt="2025-10-26T00:57:27.077" v="1225" actId="20577"/>
        <pc:sldMkLst>
          <pc:docMk/>
          <pc:sldMk cId="334044284" sldId="277"/>
        </pc:sldMkLst>
        <pc:spChg chg="mod">
          <ac:chgData name="David Ilsley" userId="caa827c74c232a39" providerId="LiveId" clId="{F29AEDAC-7548-44B5-8EF4-B5072C55340D}" dt="2025-10-25T23:50:44.867" v="1074" actId="255"/>
          <ac:spMkLst>
            <pc:docMk/>
            <pc:sldMk cId="334044284" sldId="277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57:27.077" v="1225" actId="20577"/>
          <ac:spMkLst>
            <pc:docMk/>
            <pc:sldMk cId="334044284" sldId="277"/>
            <ac:spMk id="3" creationId="{D57E9CD3-9E4E-190F-1FD5-78A539127B6A}"/>
          </ac:spMkLst>
        </pc:spChg>
      </pc:sldChg>
      <pc:sldChg chg="addSp modSp mod">
        <pc:chgData name="David Ilsley" userId="caa827c74c232a39" providerId="LiveId" clId="{F29AEDAC-7548-44B5-8EF4-B5072C55340D}" dt="2025-10-26T00:57:32.706" v="1227" actId="20577"/>
        <pc:sldMkLst>
          <pc:docMk/>
          <pc:sldMk cId="334044284" sldId="279"/>
        </pc:sldMkLst>
        <pc:spChg chg="mod">
          <ac:chgData name="David Ilsley" userId="caa827c74c232a39" providerId="LiveId" clId="{F29AEDAC-7548-44B5-8EF4-B5072C55340D}" dt="2025-10-25T23:51:10.120" v="1090" actId="20577"/>
          <ac:spMkLst>
            <pc:docMk/>
            <pc:sldMk cId="334044284" sldId="279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57:32.706" v="1227" actId="20577"/>
          <ac:spMkLst>
            <pc:docMk/>
            <pc:sldMk cId="334044284" sldId="279"/>
            <ac:spMk id="3" creationId="{EDAFE6DC-A471-55D8-0054-0B3CCF5211EC}"/>
          </ac:spMkLst>
        </pc:spChg>
      </pc:sldChg>
      <pc:sldChg chg="del">
        <pc:chgData name="David Ilsley" userId="caa827c74c232a39" providerId="LiveId" clId="{F29AEDAC-7548-44B5-8EF4-B5072C55340D}" dt="2025-10-25T21:29:35.297" v="19" actId="47"/>
        <pc:sldMkLst>
          <pc:docMk/>
          <pc:sldMk cId="334044284" sldId="280"/>
        </pc:sldMkLst>
      </pc:sldChg>
      <pc:sldChg chg="addSp modSp del mod">
        <pc:chgData name="David Ilsley" userId="caa827c74c232a39" providerId="LiveId" clId="{F29AEDAC-7548-44B5-8EF4-B5072C55340D}" dt="2025-10-26T00:46:09.895" v="1132" actId="47"/>
        <pc:sldMkLst>
          <pc:docMk/>
          <pc:sldMk cId="334044284" sldId="281"/>
        </pc:sldMkLst>
        <pc:spChg chg="mod">
          <ac:chgData name="David Ilsley" userId="caa827c74c232a39" providerId="LiveId" clId="{F29AEDAC-7548-44B5-8EF4-B5072C55340D}" dt="2025-10-25T23:51:40.001" v="1093" actId="255"/>
          <ac:spMkLst>
            <pc:docMk/>
            <pc:sldMk cId="334044284" sldId="281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5T23:20:28.202" v="869"/>
          <ac:spMkLst>
            <pc:docMk/>
            <pc:sldMk cId="334044284" sldId="281"/>
            <ac:spMk id="3" creationId="{D955EC3C-C707-C38F-9970-1EF78E42539D}"/>
          </ac:spMkLst>
        </pc:spChg>
      </pc:sldChg>
      <pc:sldChg chg="del">
        <pc:chgData name="David Ilsley" userId="caa827c74c232a39" providerId="LiveId" clId="{F29AEDAC-7548-44B5-8EF4-B5072C55340D}" dt="2025-10-25T21:29:38.797" v="20" actId="47"/>
        <pc:sldMkLst>
          <pc:docMk/>
          <pc:sldMk cId="334044284" sldId="282"/>
        </pc:sldMkLst>
      </pc:sldChg>
      <pc:sldChg chg="modSp add del mod setBg">
        <pc:chgData name="David Ilsley" userId="caa827c74c232a39" providerId="LiveId" clId="{F29AEDAC-7548-44B5-8EF4-B5072C55340D}" dt="2025-10-25T22:56:05.996" v="596" actId="47"/>
        <pc:sldMkLst>
          <pc:docMk/>
          <pc:sldMk cId="936797874" sldId="286"/>
        </pc:sldMkLst>
        <pc:spChg chg="mod">
          <ac:chgData name="David Ilsley" userId="caa827c74c232a39" providerId="LiveId" clId="{F29AEDAC-7548-44B5-8EF4-B5072C55340D}" dt="2025-10-25T22:49:15.625" v="542" actId="207"/>
          <ac:spMkLst>
            <pc:docMk/>
            <pc:sldMk cId="936797874" sldId="286"/>
            <ac:spMk id="3" creationId="{00000000-0000-0000-0000-000000000000}"/>
          </ac:spMkLst>
        </pc:spChg>
        <pc:spChg chg="mod">
          <ac:chgData name="David Ilsley" userId="caa827c74c232a39" providerId="LiveId" clId="{F29AEDAC-7548-44B5-8EF4-B5072C55340D}" dt="2025-10-25T22:49:24.918" v="543" actId="207"/>
          <ac:spMkLst>
            <pc:docMk/>
            <pc:sldMk cId="936797874" sldId="286"/>
            <ac:spMk id="4" creationId="{00000000-0000-0000-0000-000000000000}"/>
          </ac:spMkLst>
        </pc:spChg>
      </pc:sldChg>
      <pc:sldChg chg="add del">
        <pc:chgData name="David Ilsley" userId="caa827c74c232a39" providerId="LiveId" clId="{F29AEDAC-7548-44B5-8EF4-B5072C55340D}" dt="2025-10-25T22:42:45.368" v="527" actId="47"/>
        <pc:sldMkLst>
          <pc:docMk/>
          <pc:sldMk cId="1742940474" sldId="288"/>
        </pc:sldMkLst>
      </pc:sldChg>
      <pc:sldChg chg="del">
        <pc:chgData name="David Ilsley" userId="caa827c74c232a39" providerId="LiveId" clId="{F29AEDAC-7548-44B5-8EF4-B5072C55340D}" dt="2025-10-25T21:28:10.295" v="1" actId="47"/>
        <pc:sldMkLst>
          <pc:docMk/>
          <pc:sldMk cId="334044284" sldId="289"/>
        </pc:sldMkLst>
      </pc:sldChg>
      <pc:sldChg chg="del">
        <pc:chgData name="David Ilsley" userId="caa827c74c232a39" providerId="LiveId" clId="{F29AEDAC-7548-44B5-8EF4-B5072C55340D}" dt="2025-10-25T21:28:11.544" v="2" actId="47"/>
        <pc:sldMkLst>
          <pc:docMk/>
          <pc:sldMk cId="334044284" sldId="290"/>
        </pc:sldMkLst>
      </pc:sldChg>
      <pc:sldChg chg="del">
        <pc:chgData name="David Ilsley" userId="caa827c74c232a39" providerId="LiveId" clId="{F29AEDAC-7548-44B5-8EF4-B5072C55340D}" dt="2025-10-25T21:28:15.500" v="3" actId="47"/>
        <pc:sldMkLst>
          <pc:docMk/>
          <pc:sldMk cId="334044284" sldId="291"/>
        </pc:sldMkLst>
      </pc:sldChg>
      <pc:sldChg chg="addSp modSp del mod">
        <pc:chgData name="David Ilsley" userId="caa827c74c232a39" providerId="LiveId" clId="{F29AEDAC-7548-44B5-8EF4-B5072C55340D}" dt="2025-10-26T00:42:49.103" v="1121" actId="47"/>
        <pc:sldMkLst>
          <pc:docMk/>
          <pc:sldMk cId="334044284" sldId="292"/>
        </pc:sldMkLst>
        <pc:spChg chg="mod">
          <ac:chgData name="David Ilsley" userId="caa827c74c232a39" providerId="LiveId" clId="{F29AEDAC-7548-44B5-8EF4-B5072C55340D}" dt="2025-10-26T00:41:53.935" v="1120" actId="6549"/>
          <ac:spMkLst>
            <pc:docMk/>
            <pc:sldMk cId="334044284" sldId="292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5T23:17:49.688" v="848"/>
          <ac:spMkLst>
            <pc:docMk/>
            <pc:sldMk cId="334044284" sldId="292"/>
            <ac:spMk id="3" creationId="{C02271B5-B093-6EC5-6D3E-192F19CB5450}"/>
          </ac:spMkLst>
        </pc:spChg>
      </pc:sldChg>
      <pc:sldChg chg="del">
        <pc:chgData name="David Ilsley" userId="caa827c74c232a39" providerId="LiveId" clId="{F29AEDAC-7548-44B5-8EF4-B5072C55340D}" dt="2025-10-25T21:28:17.034" v="4" actId="47"/>
        <pc:sldMkLst>
          <pc:docMk/>
          <pc:sldMk cId="334044284" sldId="293"/>
        </pc:sldMkLst>
      </pc:sldChg>
      <pc:sldChg chg="addSp modSp add del mod">
        <pc:chgData name="David Ilsley" userId="caa827c74c232a39" providerId="LiveId" clId="{F29AEDAC-7548-44B5-8EF4-B5072C55340D}" dt="2025-10-26T01:23:42.189" v="1420" actId="6549"/>
        <pc:sldMkLst>
          <pc:docMk/>
          <pc:sldMk cId="2359860780" sldId="294"/>
        </pc:sldMkLst>
        <pc:spChg chg="mod">
          <ac:chgData name="David Ilsley" userId="caa827c74c232a39" providerId="LiveId" clId="{F29AEDAC-7548-44B5-8EF4-B5072C55340D}" dt="2025-10-26T01:23:42.189" v="1420" actId="6549"/>
          <ac:spMkLst>
            <pc:docMk/>
            <pc:sldMk cId="2359860780" sldId="294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55:44.070" v="1188" actId="20577"/>
          <ac:spMkLst>
            <pc:docMk/>
            <pc:sldMk cId="2359860780" sldId="294"/>
            <ac:spMk id="3" creationId="{A4659108-DCDC-150A-92E5-C617B2197565}"/>
          </ac:spMkLst>
        </pc:spChg>
      </pc:sldChg>
      <pc:sldChg chg="addSp modSp del mod">
        <pc:chgData name="David Ilsley" userId="caa827c74c232a39" providerId="LiveId" clId="{F29AEDAC-7548-44B5-8EF4-B5072C55340D}" dt="2025-10-25T23:21:49.958" v="878" actId="47"/>
        <pc:sldMkLst>
          <pc:docMk/>
          <pc:sldMk cId="79653245" sldId="295"/>
        </pc:sldMkLst>
        <pc:spChg chg="mod">
          <ac:chgData name="David Ilsley" userId="caa827c74c232a39" providerId="LiveId" clId="{F29AEDAC-7548-44B5-8EF4-B5072C55340D}" dt="2025-10-25T23:18:26.932" v="856" actId="1076"/>
          <ac:spMkLst>
            <pc:docMk/>
            <pc:sldMk cId="79653245" sldId="295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5T23:18:28.484" v="857"/>
          <ac:spMkLst>
            <pc:docMk/>
            <pc:sldMk cId="79653245" sldId="295"/>
            <ac:spMk id="3" creationId="{6753CCDB-7FA8-583D-CBB0-C8A37B726A67}"/>
          </ac:spMkLst>
        </pc:spChg>
      </pc:sldChg>
      <pc:sldChg chg="modSp add mod setBg">
        <pc:chgData name="David Ilsley" userId="caa827c74c232a39" providerId="LiveId" clId="{F29AEDAC-7548-44B5-8EF4-B5072C55340D}" dt="2025-10-26T00:53:46.603" v="1151" actId="20577"/>
        <pc:sldMkLst>
          <pc:docMk/>
          <pc:sldMk cId="1309282801" sldId="296"/>
        </pc:sldMkLst>
        <pc:spChg chg="mod">
          <ac:chgData name="David Ilsley" userId="caa827c74c232a39" providerId="LiveId" clId="{F29AEDAC-7548-44B5-8EF4-B5072C55340D}" dt="2025-10-26T00:53:46.603" v="1151" actId="20577"/>
          <ac:spMkLst>
            <pc:docMk/>
            <pc:sldMk cId="1309282801" sldId="296"/>
            <ac:spMk id="4" creationId="{00000000-0000-0000-0000-000000000000}"/>
          </ac:spMkLst>
        </pc:spChg>
        <pc:spChg chg="mod">
          <ac:chgData name="David Ilsley" userId="caa827c74c232a39" providerId="LiveId" clId="{F29AEDAC-7548-44B5-8EF4-B5072C55340D}" dt="2025-10-25T23:33:38.574" v="933" actId="255"/>
          <ac:spMkLst>
            <pc:docMk/>
            <pc:sldMk cId="1309282801" sldId="296"/>
            <ac:spMk id="5" creationId="{00000000-0000-0000-0000-000000000000}"/>
          </ac:spMkLst>
        </pc:spChg>
      </pc:sldChg>
      <pc:sldChg chg="addSp modSp add mod">
        <pc:chgData name="David Ilsley" userId="caa827c74c232a39" providerId="LiveId" clId="{F29AEDAC-7548-44B5-8EF4-B5072C55340D}" dt="2025-10-26T00:53:51.870" v="1153" actId="20577"/>
        <pc:sldMkLst>
          <pc:docMk/>
          <pc:sldMk cId="2402574675" sldId="297"/>
        </pc:sldMkLst>
        <pc:spChg chg="mod">
          <ac:chgData name="David Ilsley" userId="caa827c74c232a39" providerId="LiveId" clId="{F29AEDAC-7548-44B5-8EF4-B5072C55340D}" dt="2025-10-25T23:39:23.824" v="985" actId="255"/>
          <ac:spMkLst>
            <pc:docMk/>
            <pc:sldMk cId="2402574675" sldId="297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53:51.870" v="1153" actId="20577"/>
          <ac:spMkLst>
            <pc:docMk/>
            <pc:sldMk cId="2402574675" sldId="297"/>
            <ac:spMk id="3" creationId="{DBA720CD-F06E-E3B0-5B34-07E0C41EBA31}"/>
          </ac:spMkLst>
        </pc:spChg>
      </pc:sldChg>
      <pc:sldChg chg="addSp modSp add mod">
        <pc:chgData name="David Ilsley" userId="caa827c74c232a39" providerId="LiveId" clId="{F29AEDAC-7548-44B5-8EF4-B5072C55340D}" dt="2025-10-26T00:55:54.418" v="1192" actId="20577"/>
        <pc:sldMkLst>
          <pc:docMk/>
          <pc:sldMk cId="802239439" sldId="299"/>
        </pc:sldMkLst>
        <pc:spChg chg="mod">
          <ac:chgData name="David Ilsley" userId="caa827c74c232a39" providerId="LiveId" clId="{F29AEDAC-7548-44B5-8EF4-B5072C55340D}" dt="2025-10-25T23:45:47.815" v="1032" actId="255"/>
          <ac:spMkLst>
            <pc:docMk/>
            <pc:sldMk cId="802239439" sldId="299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55:54.418" v="1192" actId="20577"/>
          <ac:spMkLst>
            <pc:docMk/>
            <pc:sldMk cId="802239439" sldId="299"/>
            <ac:spMk id="3" creationId="{4CD33B0B-B864-2FD5-9CDC-6AD84E429649}"/>
          </ac:spMkLst>
        </pc:spChg>
      </pc:sldChg>
      <pc:sldChg chg="addSp modSp add mod">
        <pc:chgData name="David Ilsley" userId="caa827c74c232a39" providerId="LiveId" clId="{F29AEDAC-7548-44B5-8EF4-B5072C55340D}" dt="2025-10-26T00:56:14.477" v="1199" actId="20577"/>
        <pc:sldMkLst>
          <pc:docMk/>
          <pc:sldMk cId="466655938" sldId="300"/>
        </pc:sldMkLst>
        <pc:spChg chg="add mod">
          <ac:chgData name="David Ilsley" userId="caa827c74c232a39" providerId="LiveId" clId="{F29AEDAC-7548-44B5-8EF4-B5072C55340D}" dt="2025-10-26T00:56:14.477" v="1199" actId="20577"/>
          <ac:spMkLst>
            <pc:docMk/>
            <pc:sldMk cId="466655938" sldId="300"/>
            <ac:spMk id="2" creationId="{682A40B8-4DBF-22D2-E89C-C1D58E8FD889}"/>
          </ac:spMkLst>
        </pc:spChg>
        <pc:spChg chg="mod">
          <ac:chgData name="David Ilsley" userId="caa827c74c232a39" providerId="LiveId" clId="{F29AEDAC-7548-44B5-8EF4-B5072C55340D}" dt="2025-10-25T23:46:05.933" v="1034" actId="255"/>
          <ac:spMkLst>
            <pc:docMk/>
            <pc:sldMk cId="466655938" sldId="300"/>
            <ac:spMk id="4" creationId="{00000000-0000-0000-0000-000000000000}"/>
          </ac:spMkLst>
        </pc:spChg>
        <pc:picChg chg="mod">
          <ac:chgData name="David Ilsley" userId="caa827c74c232a39" providerId="LiveId" clId="{F29AEDAC-7548-44B5-8EF4-B5072C55340D}" dt="2025-10-25T23:12:02.377" v="827" actId="1076"/>
          <ac:picMkLst>
            <pc:docMk/>
            <pc:sldMk cId="466655938" sldId="300"/>
            <ac:picMk id="3" creationId="{00000000-0000-0000-0000-000000000000}"/>
          </ac:picMkLst>
        </pc:picChg>
      </pc:sldChg>
      <pc:sldChg chg="addSp modSp add mod">
        <pc:chgData name="David Ilsley" userId="caa827c74c232a39" providerId="LiveId" clId="{F29AEDAC-7548-44B5-8EF4-B5072C55340D}" dt="2025-10-26T00:54:50.867" v="1175" actId="20577"/>
        <pc:sldMkLst>
          <pc:docMk/>
          <pc:sldMk cId="2821335900" sldId="301"/>
        </pc:sldMkLst>
        <pc:spChg chg="mod">
          <ac:chgData name="David Ilsley" userId="caa827c74c232a39" providerId="LiveId" clId="{F29AEDAC-7548-44B5-8EF4-B5072C55340D}" dt="2025-10-25T23:43:42.798" v="1014" actId="255"/>
          <ac:spMkLst>
            <pc:docMk/>
            <pc:sldMk cId="2821335900" sldId="301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54:50.867" v="1175" actId="20577"/>
          <ac:spMkLst>
            <pc:docMk/>
            <pc:sldMk cId="2821335900" sldId="301"/>
            <ac:spMk id="3" creationId="{D3786897-BC5D-7681-9CC5-DF0B61CD0831}"/>
          </ac:spMkLst>
        </pc:spChg>
      </pc:sldChg>
      <pc:sldChg chg="addSp modSp add mod">
        <pc:chgData name="David Ilsley" userId="caa827c74c232a39" providerId="LiveId" clId="{F29AEDAC-7548-44B5-8EF4-B5072C55340D}" dt="2025-10-26T01:22:36.799" v="1415" actId="20577"/>
        <pc:sldMkLst>
          <pc:docMk/>
          <pc:sldMk cId="1293770141" sldId="303"/>
        </pc:sldMkLst>
        <pc:spChg chg="mod">
          <ac:chgData name="David Ilsley" userId="caa827c74c232a39" providerId="LiveId" clId="{F29AEDAC-7548-44B5-8EF4-B5072C55340D}" dt="2025-10-26T01:22:36.799" v="1415" actId="20577"/>
          <ac:spMkLst>
            <pc:docMk/>
            <pc:sldMk cId="1293770141" sldId="303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55:26.396" v="1183" actId="20577"/>
          <ac:spMkLst>
            <pc:docMk/>
            <pc:sldMk cId="1293770141" sldId="303"/>
            <ac:spMk id="3" creationId="{148BE782-3463-6733-2D1C-45C9F81C393C}"/>
          </ac:spMkLst>
        </pc:spChg>
      </pc:sldChg>
      <pc:sldChg chg="addSp delSp modSp add mod">
        <pc:chgData name="David Ilsley" userId="caa827c74c232a39" providerId="LiveId" clId="{F29AEDAC-7548-44B5-8EF4-B5072C55340D}" dt="2025-10-26T01:18:28.501" v="1398" actId="6549"/>
        <pc:sldMkLst>
          <pc:docMk/>
          <pc:sldMk cId="3936914793" sldId="305"/>
        </pc:sldMkLst>
        <pc:spChg chg="mod">
          <ac:chgData name="David Ilsley" userId="caa827c74c232a39" providerId="LiveId" clId="{F29AEDAC-7548-44B5-8EF4-B5072C55340D}" dt="2025-10-26T01:18:28.501" v="1398" actId="6549"/>
          <ac:spMkLst>
            <pc:docMk/>
            <pc:sldMk cId="3936914793" sldId="305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54:24.542" v="1165" actId="20577"/>
          <ac:spMkLst>
            <pc:docMk/>
            <pc:sldMk cId="3936914793" sldId="305"/>
            <ac:spMk id="3" creationId="{7D73A039-51B9-9279-16C9-AA6907A3F69C}"/>
          </ac:spMkLst>
        </pc:spChg>
        <pc:picChg chg="del">
          <ac:chgData name="David Ilsley" userId="caa827c74c232a39" providerId="LiveId" clId="{F29AEDAC-7548-44B5-8EF4-B5072C55340D}" dt="2025-10-25T22:05:44.848" v="272" actId="478"/>
          <ac:picMkLst>
            <pc:docMk/>
            <pc:sldMk cId="3936914793" sldId="305"/>
            <ac:picMk id="6146" creationId="{00000000-0000-0000-0000-000000000000}"/>
          </ac:picMkLst>
        </pc:picChg>
      </pc:sldChg>
      <pc:sldChg chg="addSp modSp add mod ord">
        <pc:chgData name="David Ilsley" userId="caa827c74c232a39" providerId="LiveId" clId="{F29AEDAC-7548-44B5-8EF4-B5072C55340D}" dt="2025-10-26T01:09:31.019" v="1292" actId="6549"/>
        <pc:sldMkLst>
          <pc:docMk/>
          <pc:sldMk cId="2339117907" sldId="306"/>
        </pc:sldMkLst>
        <pc:spChg chg="mod">
          <ac:chgData name="David Ilsley" userId="caa827c74c232a39" providerId="LiveId" clId="{F29AEDAC-7548-44B5-8EF4-B5072C55340D}" dt="2025-10-26T01:09:31.019" v="1292" actId="6549"/>
          <ac:spMkLst>
            <pc:docMk/>
            <pc:sldMk cId="2339117907" sldId="306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54:01.798" v="1156" actId="20577"/>
          <ac:spMkLst>
            <pc:docMk/>
            <pc:sldMk cId="2339117907" sldId="306"/>
            <ac:spMk id="3" creationId="{335856C2-72BE-166D-21A3-E5C475423319}"/>
          </ac:spMkLst>
        </pc:spChg>
      </pc:sldChg>
      <pc:sldChg chg="addSp modSp add mod">
        <pc:chgData name="David Ilsley" userId="caa827c74c232a39" providerId="LiveId" clId="{F29AEDAC-7548-44B5-8EF4-B5072C55340D}" dt="2025-10-26T00:56:35.779" v="1207" actId="20577"/>
        <pc:sldMkLst>
          <pc:docMk/>
          <pc:sldMk cId="2926435921" sldId="307"/>
        </pc:sldMkLst>
        <pc:spChg chg="mod">
          <ac:chgData name="David Ilsley" userId="caa827c74c232a39" providerId="LiveId" clId="{F29AEDAC-7548-44B5-8EF4-B5072C55340D}" dt="2025-10-25T23:46:33.784" v="1037" actId="255"/>
          <ac:spMkLst>
            <pc:docMk/>
            <pc:sldMk cId="2926435921" sldId="307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56:35.779" v="1207" actId="20577"/>
          <ac:spMkLst>
            <pc:docMk/>
            <pc:sldMk cId="2926435921" sldId="307"/>
            <ac:spMk id="3" creationId="{2656E3AE-FE0E-2234-4DF0-2DF737FDA9C4}"/>
          </ac:spMkLst>
        </pc:spChg>
      </pc:sldChg>
      <pc:sldChg chg="addSp modSp add mod">
        <pc:chgData name="David Ilsley" userId="caa827c74c232a39" providerId="LiveId" clId="{F29AEDAC-7548-44B5-8EF4-B5072C55340D}" dt="2025-10-26T01:18:07.960" v="1397" actId="20577"/>
        <pc:sldMkLst>
          <pc:docMk/>
          <pc:sldMk cId="3660074720" sldId="308"/>
        </pc:sldMkLst>
        <pc:spChg chg="mod">
          <ac:chgData name="David Ilsley" userId="caa827c74c232a39" providerId="LiveId" clId="{F29AEDAC-7548-44B5-8EF4-B5072C55340D}" dt="2025-10-26T01:18:07.960" v="1397" actId="20577"/>
          <ac:spMkLst>
            <pc:docMk/>
            <pc:sldMk cId="3660074720" sldId="308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54:11.071" v="1160" actId="20577"/>
          <ac:spMkLst>
            <pc:docMk/>
            <pc:sldMk cId="3660074720" sldId="308"/>
            <ac:spMk id="3" creationId="{D5E64336-B7A8-655B-2725-EE674B8E9D14}"/>
          </ac:spMkLst>
        </pc:spChg>
      </pc:sldChg>
      <pc:sldChg chg="addSp modSp add mod">
        <pc:chgData name="David Ilsley" userId="caa827c74c232a39" providerId="LiveId" clId="{F29AEDAC-7548-44B5-8EF4-B5072C55340D}" dt="2025-10-26T01:27:39.367" v="1458" actId="6549"/>
        <pc:sldMkLst>
          <pc:docMk/>
          <pc:sldMk cId="3704733825" sldId="310"/>
        </pc:sldMkLst>
        <pc:spChg chg="mod">
          <ac:chgData name="David Ilsley" userId="caa827c74c232a39" providerId="LiveId" clId="{F29AEDAC-7548-44B5-8EF4-B5072C55340D}" dt="2025-10-26T01:27:39.367" v="1458" actId="6549"/>
          <ac:spMkLst>
            <pc:docMk/>
            <pc:sldMk cId="3704733825" sldId="310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56:48.524" v="1211" actId="20577"/>
          <ac:spMkLst>
            <pc:docMk/>
            <pc:sldMk cId="3704733825" sldId="310"/>
            <ac:spMk id="3" creationId="{BF27D570-F00E-D3F2-4792-4C738CCCC12E}"/>
          </ac:spMkLst>
        </pc:spChg>
      </pc:sldChg>
      <pc:sldChg chg="addSp modSp add mod">
        <pc:chgData name="David Ilsley" userId="caa827c74c232a39" providerId="LiveId" clId="{F29AEDAC-7548-44B5-8EF4-B5072C55340D}" dt="2025-10-26T00:55:08.484" v="1179" actId="20577"/>
        <pc:sldMkLst>
          <pc:docMk/>
          <pc:sldMk cId="208675706" sldId="311"/>
        </pc:sldMkLst>
        <pc:spChg chg="mod">
          <ac:chgData name="David Ilsley" userId="caa827c74c232a39" providerId="LiveId" clId="{F29AEDAC-7548-44B5-8EF4-B5072C55340D}" dt="2025-10-25T23:44:02.438" v="1016" actId="255"/>
          <ac:spMkLst>
            <pc:docMk/>
            <pc:sldMk cId="208675706" sldId="311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55:08.484" v="1179" actId="20577"/>
          <ac:spMkLst>
            <pc:docMk/>
            <pc:sldMk cId="208675706" sldId="311"/>
            <ac:spMk id="3" creationId="{3C8AC8D9-C2D8-1735-D0CC-A04227AF6335}"/>
          </ac:spMkLst>
        </pc:spChg>
      </pc:sldChg>
      <pc:sldChg chg="addSp modSp add mod">
        <pc:chgData name="David Ilsley" userId="caa827c74c232a39" providerId="LiveId" clId="{F29AEDAC-7548-44B5-8EF4-B5072C55340D}" dt="2025-10-26T00:55:49.490" v="1190" actId="20577"/>
        <pc:sldMkLst>
          <pc:docMk/>
          <pc:sldMk cId="3952581870" sldId="313"/>
        </pc:sldMkLst>
        <pc:spChg chg="mod">
          <ac:chgData name="David Ilsley" userId="caa827c74c232a39" providerId="LiveId" clId="{F29AEDAC-7548-44B5-8EF4-B5072C55340D}" dt="2025-10-25T23:45:30.568" v="1030" actId="255"/>
          <ac:spMkLst>
            <pc:docMk/>
            <pc:sldMk cId="3952581870" sldId="313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55:49.490" v="1190" actId="20577"/>
          <ac:spMkLst>
            <pc:docMk/>
            <pc:sldMk cId="3952581870" sldId="313"/>
            <ac:spMk id="3" creationId="{828C29BF-63A8-4D2A-B428-E5B4823B8A81}"/>
          </ac:spMkLst>
        </pc:spChg>
      </pc:sldChg>
      <pc:sldChg chg="modSp add mod setBg">
        <pc:chgData name="David Ilsley" userId="caa827c74c232a39" providerId="LiveId" clId="{F29AEDAC-7548-44B5-8EF4-B5072C55340D}" dt="2025-10-26T01:07:52.821" v="1273" actId="11"/>
        <pc:sldMkLst>
          <pc:docMk/>
          <pc:sldMk cId="2090008001" sldId="318"/>
        </pc:sldMkLst>
        <pc:spChg chg="mod">
          <ac:chgData name="David Ilsley" userId="caa827c74c232a39" providerId="LiveId" clId="{F29AEDAC-7548-44B5-8EF4-B5072C55340D}" dt="2025-10-26T00:53:56.995" v="1154" actId="20577"/>
          <ac:spMkLst>
            <pc:docMk/>
            <pc:sldMk cId="2090008001" sldId="318"/>
            <ac:spMk id="4" creationId="{00000000-0000-0000-0000-000000000000}"/>
          </ac:spMkLst>
        </pc:spChg>
        <pc:spChg chg="mod">
          <ac:chgData name="David Ilsley" userId="caa827c74c232a39" providerId="LiveId" clId="{F29AEDAC-7548-44B5-8EF4-B5072C55340D}" dt="2025-10-26T01:07:52.821" v="1273" actId="11"/>
          <ac:spMkLst>
            <pc:docMk/>
            <pc:sldMk cId="2090008001" sldId="318"/>
            <ac:spMk id="5" creationId="{00000000-0000-0000-0000-000000000000}"/>
          </ac:spMkLst>
        </pc:spChg>
      </pc:sldChg>
      <pc:sldChg chg="modSp add mod setBg">
        <pc:chgData name="David Ilsley" userId="caa827c74c232a39" providerId="LiveId" clId="{F29AEDAC-7548-44B5-8EF4-B5072C55340D}" dt="2025-10-26T01:20:12.280" v="1404" actId="20577"/>
        <pc:sldMkLst>
          <pc:docMk/>
          <pc:sldMk cId="1877736244" sldId="336"/>
        </pc:sldMkLst>
        <pc:spChg chg="mod">
          <ac:chgData name="David Ilsley" userId="caa827c74c232a39" providerId="LiveId" clId="{F29AEDAC-7548-44B5-8EF4-B5072C55340D}" dt="2025-10-26T00:54:46.160" v="1173" actId="20577"/>
          <ac:spMkLst>
            <pc:docMk/>
            <pc:sldMk cId="1877736244" sldId="336"/>
            <ac:spMk id="4" creationId="{00000000-0000-0000-0000-000000000000}"/>
          </ac:spMkLst>
        </pc:spChg>
        <pc:spChg chg="mod">
          <ac:chgData name="David Ilsley" userId="caa827c74c232a39" providerId="LiveId" clId="{F29AEDAC-7548-44B5-8EF4-B5072C55340D}" dt="2025-10-26T01:20:12.280" v="1404" actId="20577"/>
          <ac:spMkLst>
            <pc:docMk/>
            <pc:sldMk cId="1877736244" sldId="336"/>
            <ac:spMk id="5" creationId="{00000000-0000-0000-0000-000000000000}"/>
          </ac:spMkLst>
        </pc:spChg>
      </pc:sldChg>
      <pc:sldChg chg="modSp add mod setBg">
        <pc:chgData name="David Ilsley" userId="caa827c74c232a39" providerId="LiveId" clId="{F29AEDAC-7548-44B5-8EF4-B5072C55340D}" dt="2025-10-26T00:57:04.184" v="1217" actId="20577"/>
        <pc:sldMkLst>
          <pc:docMk/>
          <pc:sldMk cId="2212435177" sldId="348"/>
        </pc:sldMkLst>
        <pc:spChg chg="mod">
          <ac:chgData name="David Ilsley" userId="caa827c74c232a39" providerId="LiveId" clId="{F29AEDAC-7548-44B5-8EF4-B5072C55340D}" dt="2025-10-26T00:57:04.184" v="1217" actId="20577"/>
          <ac:spMkLst>
            <pc:docMk/>
            <pc:sldMk cId="2212435177" sldId="348"/>
            <ac:spMk id="4" creationId="{00000000-0000-0000-0000-000000000000}"/>
          </ac:spMkLst>
        </pc:spChg>
        <pc:spChg chg="mod">
          <ac:chgData name="David Ilsley" userId="caa827c74c232a39" providerId="LiveId" clId="{F29AEDAC-7548-44B5-8EF4-B5072C55340D}" dt="2025-10-25T23:47:17.251" v="1049" actId="255"/>
          <ac:spMkLst>
            <pc:docMk/>
            <pc:sldMk cId="2212435177" sldId="348"/>
            <ac:spMk id="5" creationId="{00000000-0000-0000-0000-000000000000}"/>
          </ac:spMkLst>
        </pc:spChg>
      </pc:sldChg>
      <pc:sldChg chg="modSp add del mod setBg">
        <pc:chgData name="David Ilsley" userId="caa827c74c232a39" providerId="LiveId" clId="{F29AEDAC-7548-44B5-8EF4-B5072C55340D}" dt="2025-10-25T22:57:08.643" v="598" actId="2696"/>
        <pc:sldMkLst>
          <pc:docMk/>
          <pc:sldMk cId="75980565" sldId="362"/>
        </pc:sldMkLst>
        <pc:spChg chg="mod">
          <ac:chgData name="David Ilsley" userId="caa827c74c232a39" providerId="LiveId" clId="{F29AEDAC-7548-44B5-8EF4-B5072C55340D}" dt="2025-10-25T22:50:02.122" v="549" actId="207"/>
          <ac:spMkLst>
            <pc:docMk/>
            <pc:sldMk cId="75980565" sldId="362"/>
            <ac:spMk id="4" creationId="{00000000-0000-0000-0000-000000000000}"/>
          </ac:spMkLst>
        </pc:spChg>
        <pc:spChg chg="mod">
          <ac:chgData name="David Ilsley" userId="caa827c74c232a39" providerId="LiveId" clId="{F29AEDAC-7548-44B5-8EF4-B5072C55340D}" dt="2025-10-25T22:50:05.238" v="550" actId="207"/>
          <ac:spMkLst>
            <pc:docMk/>
            <pc:sldMk cId="75980565" sldId="362"/>
            <ac:spMk id="5" creationId="{00000000-0000-0000-0000-000000000000}"/>
          </ac:spMkLst>
        </pc:spChg>
      </pc:sldChg>
      <pc:sldChg chg="modSp add mod">
        <pc:chgData name="David Ilsley" userId="caa827c74c232a39" providerId="LiveId" clId="{F29AEDAC-7548-44B5-8EF4-B5072C55340D}" dt="2025-10-26T00:57:15.062" v="1221" actId="20577"/>
        <pc:sldMkLst>
          <pc:docMk/>
          <pc:sldMk cId="2792226977" sldId="362"/>
        </pc:sldMkLst>
        <pc:spChg chg="mod">
          <ac:chgData name="David Ilsley" userId="caa827c74c232a39" providerId="LiveId" clId="{F29AEDAC-7548-44B5-8EF4-B5072C55340D}" dt="2025-10-26T00:57:15.062" v="1221" actId="20577"/>
          <ac:spMkLst>
            <pc:docMk/>
            <pc:sldMk cId="2792226977" sldId="362"/>
            <ac:spMk id="4" creationId="{00000000-0000-0000-0000-000000000000}"/>
          </ac:spMkLst>
        </pc:spChg>
        <pc:spChg chg="mod">
          <ac:chgData name="David Ilsley" userId="caa827c74c232a39" providerId="LiveId" clId="{F29AEDAC-7548-44B5-8EF4-B5072C55340D}" dt="2025-10-25T23:47:42.219" v="1056" actId="255"/>
          <ac:spMkLst>
            <pc:docMk/>
            <pc:sldMk cId="2792226977" sldId="362"/>
            <ac:spMk id="5" creationId="{00000000-0000-0000-0000-000000000000}"/>
          </ac:spMkLst>
        </pc:spChg>
      </pc:sldChg>
      <pc:sldChg chg="modSp add mod setBg">
        <pc:chgData name="David Ilsley" userId="caa827c74c232a39" providerId="LiveId" clId="{F29AEDAC-7548-44B5-8EF4-B5072C55340D}" dt="2025-10-26T00:37:04.345" v="1102" actId="20577"/>
        <pc:sldMkLst>
          <pc:docMk/>
          <pc:sldMk cId="389696311" sldId="363"/>
        </pc:sldMkLst>
        <pc:spChg chg="mod">
          <ac:chgData name="David Ilsley" userId="caa827c74c232a39" providerId="LiveId" clId="{F29AEDAC-7548-44B5-8EF4-B5072C55340D}" dt="2025-10-25T23:31:46.517" v="920" actId="255"/>
          <ac:spMkLst>
            <pc:docMk/>
            <pc:sldMk cId="389696311" sldId="363"/>
            <ac:spMk id="5" creationId="{00000000-0000-0000-0000-000000000000}"/>
          </ac:spMkLst>
        </pc:spChg>
        <pc:spChg chg="mod">
          <ac:chgData name="David Ilsley" userId="caa827c74c232a39" providerId="LiveId" clId="{F29AEDAC-7548-44B5-8EF4-B5072C55340D}" dt="2025-10-26T00:37:04.345" v="1102" actId="20577"/>
          <ac:spMkLst>
            <pc:docMk/>
            <pc:sldMk cId="389696311" sldId="363"/>
            <ac:spMk id="6" creationId="{D2B06D8D-333E-4F12-AFF2-9A0E2E36673E}"/>
          </ac:spMkLst>
        </pc:spChg>
      </pc:sldChg>
      <pc:sldChg chg="modSp add del mod setBg">
        <pc:chgData name="David Ilsley" userId="caa827c74c232a39" providerId="LiveId" clId="{F29AEDAC-7548-44B5-8EF4-B5072C55340D}" dt="2025-10-26T00:41:28.730" v="1118" actId="2696"/>
        <pc:sldMkLst>
          <pc:docMk/>
          <pc:sldMk cId="1400041852" sldId="364"/>
        </pc:sldMkLst>
        <pc:spChg chg="mod">
          <ac:chgData name="David Ilsley" userId="caa827c74c232a39" providerId="LiveId" clId="{F29AEDAC-7548-44B5-8EF4-B5072C55340D}" dt="2025-10-25T22:55:21.091" v="594" actId="207"/>
          <ac:spMkLst>
            <pc:docMk/>
            <pc:sldMk cId="1400041852" sldId="364"/>
            <ac:spMk id="4" creationId="{00000000-0000-0000-0000-000000000000}"/>
          </ac:spMkLst>
        </pc:spChg>
        <pc:spChg chg="mod">
          <ac:chgData name="David Ilsley" userId="caa827c74c232a39" providerId="LiveId" clId="{F29AEDAC-7548-44B5-8EF4-B5072C55340D}" dt="2025-10-25T23:48:00.054" v="1060" actId="27636"/>
          <ac:spMkLst>
            <pc:docMk/>
            <pc:sldMk cId="1400041852" sldId="364"/>
            <ac:spMk id="5" creationId="{00000000-0000-0000-0000-000000000000}"/>
          </ac:spMkLst>
        </pc:spChg>
      </pc:sldChg>
      <pc:sldChg chg="modSp add mod">
        <pc:chgData name="David Ilsley" userId="caa827c74c232a39" providerId="LiveId" clId="{F29AEDAC-7548-44B5-8EF4-B5072C55340D}" dt="2025-10-26T00:56:41.950" v="1209" actId="20577"/>
        <pc:sldMkLst>
          <pc:docMk/>
          <pc:sldMk cId="3314960003" sldId="364"/>
        </pc:sldMkLst>
        <pc:spChg chg="mod">
          <ac:chgData name="David Ilsley" userId="caa827c74c232a39" providerId="LiveId" clId="{F29AEDAC-7548-44B5-8EF4-B5072C55340D}" dt="2025-10-26T00:56:41.950" v="1209" actId="20577"/>
          <ac:spMkLst>
            <pc:docMk/>
            <pc:sldMk cId="3314960003" sldId="364"/>
            <ac:spMk id="4" creationId="{00000000-0000-0000-0000-000000000000}"/>
          </ac:spMkLst>
        </pc:spChg>
      </pc:sldChg>
      <pc:sldChg chg="addSp delSp modSp add mod ord setBg">
        <pc:chgData name="David Ilsley" userId="caa827c74c232a39" providerId="LiveId" clId="{F29AEDAC-7548-44B5-8EF4-B5072C55340D}" dt="2025-10-26T00:37:18.496" v="1105" actId="20577"/>
        <pc:sldMkLst>
          <pc:docMk/>
          <pc:sldMk cId="363109934" sldId="395"/>
        </pc:sldMkLst>
        <pc:spChg chg="add del">
          <ac:chgData name="David Ilsley" userId="caa827c74c232a39" providerId="LiveId" clId="{F29AEDAC-7548-44B5-8EF4-B5072C55340D}" dt="2025-10-25T22:15:50.386" v="289" actId="22"/>
          <ac:spMkLst>
            <pc:docMk/>
            <pc:sldMk cId="363109934" sldId="395"/>
            <ac:spMk id="3" creationId="{961E9591-D7A3-9948-1C32-890996526835}"/>
          </ac:spMkLst>
        </pc:spChg>
        <pc:spChg chg="mod">
          <ac:chgData name="David Ilsley" userId="caa827c74c232a39" providerId="LiveId" clId="{F29AEDAC-7548-44B5-8EF4-B5072C55340D}" dt="2025-10-26T00:37:18.496" v="1105" actId="20577"/>
          <ac:spMkLst>
            <pc:docMk/>
            <pc:sldMk cId="363109934" sldId="395"/>
            <ac:spMk id="4" creationId="{00000000-0000-0000-0000-000000000000}"/>
          </ac:spMkLst>
        </pc:spChg>
        <pc:spChg chg="mod">
          <ac:chgData name="David Ilsley" userId="caa827c74c232a39" providerId="LiveId" clId="{F29AEDAC-7548-44B5-8EF4-B5072C55340D}" dt="2025-10-25T23:32:15.120" v="923" actId="255"/>
          <ac:spMkLst>
            <pc:docMk/>
            <pc:sldMk cId="363109934" sldId="395"/>
            <ac:spMk id="5" creationId="{00000000-0000-0000-0000-000000000000}"/>
          </ac:spMkLst>
        </pc:spChg>
      </pc:sldChg>
      <pc:sldChg chg="modSp add mod ord setBg">
        <pc:chgData name="David Ilsley" userId="caa827c74c232a39" providerId="LiveId" clId="{F29AEDAC-7548-44B5-8EF4-B5072C55340D}" dt="2025-10-26T00:54:35.400" v="1169" actId="20577"/>
        <pc:sldMkLst>
          <pc:docMk/>
          <pc:sldMk cId="2289028490" sldId="407"/>
        </pc:sldMkLst>
        <pc:spChg chg="mod">
          <ac:chgData name="David Ilsley" userId="caa827c74c232a39" providerId="LiveId" clId="{F29AEDAC-7548-44B5-8EF4-B5072C55340D}" dt="2025-10-26T00:54:35.400" v="1169" actId="20577"/>
          <ac:spMkLst>
            <pc:docMk/>
            <pc:sldMk cId="2289028490" sldId="407"/>
            <ac:spMk id="4" creationId="{00000000-0000-0000-0000-000000000000}"/>
          </ac:spMkLst>
        </pc:spChg>
        <pc:spChg chg="mod">
          <ac:chgData name="David Ilsley" userId="caa827c74c232a39" providerId="LiveId" clId="{F29AEDAC-7548-44B5-8EF4-B5072C55340D}" dt="2025-10-25T23:43:14.767" v="1011" actId="255"/>
          <ac:spMkLst>
            <pc:docMk/>
            <pc:sldMk cId="2289028490" sldId="407"/>
            <ac:spMk id="5" creationId="{00000000-0000-0000-0000-000000000000}"/>
          </ac:spMkLst>
        </pc:spChg>
      </pc:sldChg>
      <pc:sldChg chg="modSp add mod ord setBg">
        <pc:chgData name="David Ilsley" userId="caa827c74c232a39" providerId="LiveId" clId="{F29AEDAC-7548-44B5-8EF4-B5072C55340D}" dt="2025-10-26T00:54:55.385" v="1177" actId="20577"/>
        <pc:sldMkLst>
          <pc:docMk/>
          <pc:sldMk cId="1429797481" sldId="410"/>
        </pc:sldMkLst>
        <pc:spChg chg="mod">
          <ac:chgData name="David Ilsley" userId="caa827c74c232a39" providerId="LiveId" clId="{F29AEDAC-7548-44B5-8EF4-B5072C55340D}" dt="2025-10-26T00:54:55.385" v="1177" actId="20577"/>
          <ac:spMkLst>
            <pc:docMk/>
            <pc:sldMk cId="1429797481" sldId="410"/>
            <ac:spMk id="4" creationId="{00000000-0000-0000-0000-000000000000}"/>
          </ac:spMkLst>
        </pc:spChg>
        <pc:spChg chg="mod">
          <ac:chgData name="David Ilsley" userId="caa827c74c232a39" providerId="LiveId" clId="{F29AEDAC-7548-44B5-8EF4-B5072C55340D}" dt="2025-10-25T23:43:31.706" v="1013" actId="255"/>
          <ac:spMkLst>
            <pc:docMk/>
            <pc:sldMk cId="1429797481" sldId="410"/>
            <ac:spMk id="5" creationId="{00000000-0000-0000-0000-000000000000}"/>
          </ac:spMkLst>
        </pc:spChg>
      </pc:sldChg>
      <pc:sldChg chg="modSp add mod setBg">
        <pc:chgData name="David Ilsley" userId="caa827c74c232a39" providerId="LiveId" clId="{F29AEDAC-7548-44B5-8EF4-B5072C55340D}" dt="2025-10-26T00:57:09.359" v="1219" actId="20577"/>
        <pc:sldMkLst>
          <pc:docMk/>
          <pc:sldMk cId="826455640" sldId="412"/>
        </pc:sldMkLst>
        <pc:spChg chg="mod">
          <ac:chgData name="David Ilsley" userId="caa827c74c232a39" providerId="LiveId" clId="{F29AEDAC-7548-44B5-8EF4-B5072C55340D}" dt="2025-10-26T00:57:09.359" v="1219" actId="20577"/>
          <ac:spMkLst>
            <pc:docMk/>
            <pc:sldMk cId="826455640" sldId="412"/>
            <ac:spMk id="4" creationId="{00000000-0000-0000-0000-000000000000}"/>
          </ac:spMkLst>
        </pc:spChg>
        <pc:spChg chg="mod">
          <ac:chgData name="David Ilsley" userId="caa827c74c232a39" providerId="LiveId" clId="{F29AEDAC-7548-44B5-8EF4-B5072C55340D}" dt="2025-10-25T23:47:37.928" v="1055" actId="27636"/>
          <ac:spMkLst>
            <pc:docMk/>
            <pc:sldMk cId="826455640" sldId="412"/>
            <ac:spMk id="5" creationId="{00000000-0000-0000-0000-000000000000}"/>
          </ac:spMkLst>
        </pc:spChg>
      </pc:sldChg>
      <pc:sldChg chg="modSp add mod ord setBg">
        <pc:chgData name="David Ilsley" userId="caa827c74c232a39" providerId="LiveId" clId="{F29AEDAC-7548-44B5-8EF4-B5072C55340D}" dt="2025-10-26T00:54:19.538" v="1164" actId="20577"/>
        <pc:sldMkLst>
          <pc:docMk/>
          <pc:sldMk cId="1462720113" sldId="421"/>
        </pc:sldMkLst>
        <pc:spChg chg="mod">
          <ac:chgData name="David Ilsley" userId="caa827c74c232a39" providerId="LiveId" clId="{F29AEDAC-7548-44B5-8EF4-B5072C55340D}" dt="2025-10-26T00:54:19.538" v="1164" actId="20577"/>
          <ac:spMkLst>
            <pc:docMk/>
            <pc:sldMk cId="1462720113" sldId="421"/>
            <ac:spMk id="4" creationId="{00000000-0000-0000-0000-000000000000}"/>
          </ac:spMkLst>
        </pc:spChg>
        <pc:spChg chg="mod">
          <ac:chgData name="David Ilsley" userId="caa827c74c232a39" providerId="LiveId" clId="{F29AEDAC-7548-44B5-8EF4-B5072C55340D}" dt="2025-10-25T23:40:15.061" v="994" actId="27636"/>
          <ac:spMkLst>
            <pc:docMk/>
            <pc:sldMk cId="1462720113" sldId="421"/>
            <ac:spMk id="5" creationId="{00000000-0000-0000-0000-000000000000}"/>
          </ac:spMkLst>
        </pc:spChg>
      </pc:sldChg>
      <pc:sldChg chg="modSp add mod setBg">
        <pc:chgData name="David Ilsley" userId="caa827c74c232a39" providerId="LiveId" clId="{F29AEDAC-7548-44B5-8EF4-B5072C55340D}" dt="2025-10-26T01:28:10.391" v="1459" actId="11"/>
        <pc:sldMkLst>
          <pc:docMk/>
          <pc:sldMk cId="2835581844" sldId="425"/>
        </pc:sldMkLst>
        <pc:spChg chg="mod">
          <ac:chgData name="David Ilsley" userId="caa827c74c232a39" providerId="LiveId" clId="{F29AEDAC-7548-44B5-8EF4-B5072C55340D}" dt="2025-10-26T00:56:53.915" v="1213" actId="20577"/>
          <ac:spMkLst>
            <pc:docMk/>
            <pc:sldMk cId="2835581844" sldId="425"/>
            <ac:spMk id="4" creationId="{00000000-0000-0000-0000-000000000000}"/>
          </ac:spMkLst>
        </pc:spChg>
        <pc:spChg chg="mod">
          <ac:chgData name="David Ilsley" userId="caa827c74c232a39" providerId="LiveId" clId="{F29AEDAC-7548-44B5-8EF4-B5072C55340D}" dt="2025-10-26T01:28:10.391" v="1459" actId="11"/>
          <ac:spMkLst>
            <pc:docMk/>
            <pc:sldMk cId="2835581844" sldId="425"/>
            <ac:spMk id="5" creationId="{00000000-0000-0000-0000-000000000000}"/>
          </ac:spMkLst>
        </pc:spChg>
      </pc:sldChg>
      <pc:sldChg chg="modSp add mod setBg">
        <pc:chgData name="David Ilsley" userId="caa827c74c232a39" providerId="LiveId" clId="{F29AEDAC-7548-44B5-8EF4-B5072C55340D}" dt="2025-10-26T00:54:06.952" v="1158" actId="20577"/>
        <pc:sldMkLst>
          <pc:docMk/>
          <pc:sldMk cId="1198809471" sldId="428"/>
        </pc:sldMkLst>
        <pc:spChg chg="mod">
          <ac:chgData name="David Ilsley" userId="caa827c74c232a39" providerId="LiveId" clId="{F29AEDAC-7548-44B5-8EF4-B5072C55340D}" dt="2025-10-26T00:54:06.952" v="1158" actId="20577"/>
          <ac:spMkLst>
            <pc:docMk/>
            <pc:sldMk cId="1198809471" sldId="428"/>
            <ac:spMk id="4" creationId="{00000000-0000-0000-0000-000000000000}"/>
          </ac:spMkLst>
        </pc:spChg>
        <pc:spChg chg="mod">
          <ac:chgData name="David Ilsley" userId="caa827c74c232a39" providerId="LiveId" clId="{F29AEDAC-7548-44B5-8EF4-B5072C55340D}" dt="2025-10-25T23:39:50.803" v="988" actId="255"/>
          <ac:spMkLst>
            <pc:docMk/>
            <pc:sldMk cId="1198809471" sldId="428"/>
            <ac:spMk id="5" creationId="{00000000-0000-0000-0000-000000000000}"/>
          </ac:spMkLst>
        </pc:spChg>
      </pc:sldChg>
      <pc:sldChg chg="modSp add mod setBg">
        <pc:chgData name="David Ilsley" userId="caa827c74c232a39" providerId="LiveId" clId="{F29AEDAC-7548-44B5-8EF4-B5072C55340D}" dt="2025-10-26T01:26:55.004" v="1457" actId="11"/>
        <pc:sldMkLst>
          <pc:docMk/>
          <pc:sldMk cId="379983242" sldId="436"/>
        </pc:sldMkLst>
        <pc:spChg chg="mod">
          <ac:chgData name="David Ilsley" userId="caa827c74c232a39" providerId="LiveId" clId="{F29AEDAC-7548-44B5-8EF4-B5072C55340D}" dt="2025-10-26T00:56:20.058" v="1201" actId="20577"/>
          <ac:spMkLst>
            <pc:docMk/>
            <pc:sldMk cId="379983242" sldId="436"/>
            <ac:spMk id="4" creationId="{00000000-0000-0000-0000-000000000000}"/>
          </ac:spMkLst>
        </pc:spChg>
        <pc:spChg chg="mod">
          <ac:chgData name="David Ilsley" userId="caa827c74c232a39" providerId="LiveId" clId="{F29AEDAC-7548-44B5-8EF4-B5072C55340D}" dt="2025-10-26T01:26:55.004" v="1457" actId="11"/>
          <ac:spMkLst>
            <pc:docMk/>
            <pc:sldMk cId="379983242" sldId="436"/>
            <ac:spMk id="5" creationId="{00000000-0000-0000-0000-000000000000}"/>
          </ac:spMkLst>
        </pc:spChg>
      </pc:sldChg>
      <pc:sldChg chg="modSp add mod ord">
        <pc:chgData name="David Ilsley" userId="caa827c74c232a39" providerId="LiveId" clId="{F29AEDAC-7548-44B5-8EF4-B5072C55340D}" dt="2025-10-26T01:46:03.712" v="1475" actId="11"/>
        <pc:sldMkLst>
          <pc:docMk/>
          <pc:sldMk cId="177834128" sldId="461"/>
        </pc:sldMkLst>
        <pc:spChg chg="mod">
          <ac:chgData name="David Ilsley" userId="caa827c74c232a39" providerId="LiveId" clId="{F29AEDAC-7548-44B5-8EF4-B5072C55340D}" dt="2025-10-26T00:35:59.764" v="1097" actId="20577"/>
          <ac:spMkLst>
            <pc:docMk/>
            <pc:sldMk cId="177834128" sldId="461"/>
            <ac:spMk id="4" creationId="{00000000-0000-0000-0000-000000000000}"/>
          </ac:spMkLst>
        </pc:spChg>
        <pc:spChg chg="mod">
          <ac:chgData name="David Ilsley" userId="caa827c74c232a39" providerId="LiveId" clId="{F29AEDAC-7548-44B5-8EF4-B5072C55340D}" dt="2025-10-26T01:46:03.712" v="1475" actId="11"/>
          <ac:spMkLst>
            <pc:docMk/>
            <pc:sldMk cId="177834128" sldId="461"/>
            <ac:spMk id="5" creationId="{00000000-0000-0000-0000-000000000000}"/>
          </ac:spMkLst>
        </pc:spChg>
      </pc:sldChg>
      <pc:sldChg chg="modSp add del mod setBg">
        <pc:chgData name="David Ilsley" userId="caa827c74c232a39" providerId="LiveId" clId="{F29AEDAC-7548-44B5-8EF4-B5072C55340D}" dt="2025-10-25T22:52:52.739" v="575" actId="2696"/>
        <pc:sldMkLst>
          <pc:docMk/>
          <pc:sldMk cId="3499350086" sldId="461"/>
        </pc:sldMkLst>
        <pc:spChg chg="mod">
          <ac:chgData name="David Ilsley" userId="caa827c74c232a39" providerId="LiveId" clId="{F29AEDAC-7548-44B5-8EF4-B5072C55340D}" dt="2025-10-25T22:52:40.512" v="572" actId="207"/>
          <ac:spMkLst>
            <pc:docMk/>
            <pc:sldMk cId="3499350086" sldId="461"/>
            <ac:spMk id="4" creationId="{00000000-0000-0000-0000-000000000000}"/>
          </ac:spMkLst>
        </pc:spChg>
        <pc:spChg chg="mod">
          <ac:chgData name="David Ilsley" userId="caa827c74c232a39" providerId="LiveId" clId="{F29AEDAC-7548-44B5-8EF4-B5072C55340D}" dt="2025-10-25T22:52:44.429" v="574" actId="207"/>
          <ac:spMkLst>
            <pc:docMk/>
            <pc:sldMk cId="3499350086" sldId="461"/>
            <ac:spMk id="5" creationId="{00000000-0000-0000-0000-000000000000}"/>
          </ac:spMkLst>
        </pc:spChg>
      </pc:sldChg>
      <pc:sldChg chg="modSp add del mod setBg">
        <pc:chgData name="David Ilsley" userId="caa827c74c232a39" providerId="LiveId" clId="{F29AEDAC-7548-44B5-8EF4-B5072C55340D}" dt="2025-10-26T00:48:26.796" v="1137" actId="2696"/>
        <pc:sldMkLst>
          <pc:docMk/>
          <pc:sldMk cId="435251644" sldId="464"/>
        </pc:sldMkLst>
        <pc:spChg chg="mod">
          <ac:chgData name="David Ilsley" userId="caa827c74c232a39" providerId="LiveId" clId="{F29AEDAC-7548-44B5-8EF4-B5072C55340D}" dt="2025-10-25T22:50:50.769" v="557" actId="207"/>
          <ac:spMkLst>
            <pc:docMk/>
            <pc:sldMk cId="435251644" sldId="464"/>
            <ac:spMk id="4" creationId="{00000000-0000-0000-0000-000000000000}"/>
          </ac:spMkLst>
        </pc:spChg>
        <pc:spChg chg="mod">
          <ac:chgData name="David Ilsley" userId="caa827c74c232a39" providerId="LiveId" clId="{F29AEDAC-7548-44B5-8EF4-B5072C55340D}" dt="2025-10-25T23:39:32.760" v="986" actId="255"/>
          <ac:spMkLst>
            <pc:docMk/>
            <pc:sldMk cId="435251644" sldId="464"/>
            <ac:spMk id="5" creationId="{00000000-0000-0000-0000-000000000000}"/>
          </ac:spMkLst>
        </pc:spChg>
      </pc:sldChg>
      <pc:sldChg chg="modSp add mod ord">
        <pc:chgData name="David Ilsley" userId="caa827c74c232a39" providerId="LiveId" clId="{F29AEDAC-7548-44B5-8EF4-B5072C55340D}" dt="2025-10-26T00:55:12.924" v="1181" actId="20577"/>
        <pc:sldMkLst>
          <pc:docMk/>
          <pc:sldMk cId="1109754047" sldId="464"/>
        </pc:sldMkLst>
        <pc:spChg chg="mod">
          <ac:chgData name="David Ilsley" userId="caa827c74c232a39" providerId="LiveId" clId="{F29AEDAC-7548-44B5-8EF4-B5072C55340D}" dt="2025-10-26T00:55:12.924" v="1181" actId="20577"/>
          <ac:spMkLst>
            <pc:docMk/>
            <pc:sldMk cId="1109754047" sldId="464"/>
            <ac:spMk id="4" creationId="{00000000-0000-0000-0000-000000000000}"/>
          </ac:spMkLst>
        </pc:spChg>
      </pc:sldChg>
      <pc:sldChg chg="modSp add mod setBg">
        <pc:chgData name="David Ilsley" userId="caa827c74c232a39" providerId="LiveId" clId="{F29AEDAC-7548-44B5-8EF4-B5072C55340D}" dt="2025-10-26T01:29:12.462" v="1474" actId="20577"/>
        <pc:sldMkLst>
          <pc:docMk/>
          <pc:sldMk cId="2901639222" sldId="475"/>
        </pc:sldMkLst>
        <pc:spChg chg="mod">
          <ac:chgData name="David Ilsley" userId="caa827c74c232a39" providerId="LiveId" clId="{F29AEDAC-7548-44B5-8EF4-B5072C55340D}" dt="2025-10-26T00:56:59.583" v="1215" actId="20577"/>
          <ac:spMkLst>
            <pc:docMk/>
            <pc:sldMk cId="2901639222" sldId="475"/>
            <ac:spMk id="4" creationId="{00000000-0000-0000-0000-000000000000}"/>
          </ac:spMkLst>
        </pc:spChg>
        <pc:spChg chg="mod">
          <ac:chgData name="David Ilsley" userId="caa827c74c232a39" providerId="LiveId" clId="{F29AEDAC-7548-44B5-8EF4-B5072C55340D}" dt="2025-10-26T01:29:12.462" v="1474" actId="20577"/>
          <ac:spMkLst>
            <pc:docMk/>
            <pc:sldMk cId="2901639222" sldId="475"/>
            <ac:spMk id="5" creationId="{00000000-0000-0000-0000-000000000000}"/>
          </ac:spMkLst>
        </pc:spChg>
      </pc:sldChg>
      <pc:sldChg chg="modSp add del mod">
        <pc:chgData name="David Ilsley" userId="caa827c74c232a39" providerId="LiveId" clId="{F29AEDAC-7548-44B5-8EF4-B5072C55340D}" dt="2025-10-25T22:56:09.102" v="597" actId="47"/>
        <pc:sldMkLst>
          <pc:docMk/>
          <pc:sldMk cId="2468742207" sldId="485"/>
        </pc:sldMkLst>
        <pc:spChg chg="mod">
          <ac:chgData name="David Ilsley" userId="caa827c74c232a39" providerId="LiveId" clId="{F29AEDAC-7548-44B5-8EF4-B5072C55340D}" dt="2025-10-25T22:49:40.354" v="545" actId="207"/>
          <ac:spMkLst>
            <pc:docMk/>
            <pc:sldMk cId="2468742207" sldId="485"/>
            <ac:spMk id="3" creationId="{00000000-0000-0000-0000-000000000000}"/>
          </ac:spMkLst>
        </pc:spChg>
        <pc:spChg chg="mod">
          <ac:chgData name="David Ilsley" userId="caa827c74c232a39" providerId="LiveId" clId="{F29AEDAC-7548-44B5-8EF4-B5072C55340D}" dt="2025-10-25T22:49:43.815" v="546" actId="207"/>
          <ac:spMkLst>
            <pc:docMk/>
            <pc:sldMk cId="2468742207" sldId="485"/>
            <ac:spMk id="4" creationId="{00000000-0000-0000-0000-000000000000}"/>
          </ac:spMkLst>
        </pc:spChg>
      </pc:sldChg>
      <pc:sldChg chg="modSp add mod setBg">
        <pc:chgData name="David Ilsley" userId="caa827c74c232a39" providerId="LiveId" clId="{F29AEDAC-7548-44B5-8EF4-B5072C55340D}" dt="2025-10-26T00:53:42.054" v="1150" actId="20577"/>
        <pc:sldMkLst>
          <pc:docMk/>
          <pc:sldMk cId="3196730320" sldId="486"/>
        </pc:sldMkLst>
        <pc:spChg chg="mod">
          <ac:chgData name="David Ilsley" userId="caa827c74c232a39" providerId="LiveId" clId="{F29AEDAC-7548-44B5-8EF4-B5072C55340D}" dt="2025-10-26T00:53:42.054" v="1150" actId="20577"/>
          <ac:spMkLst>
            <pc:docMk/>
            <pc:sldMk cId="3196730320" sldId="486"/>
            <ac:spMk id="4" creationId="{00000000-0000-0000-0000-000000000000}"/>
          </ac:spMkLst>
        </pc:spChg>
        <pc:spChg chg="mod">
          <ac:chgData name="David Ilsley" userId="caa827c74c232a39" providerId="LiveId" clId="{F29AEDAC-7548-44B5-8EF4-B5072C55340D}" dt="2025-10-25T23:33:23.420" v="931" actId="255"/>
          <ac:spMkLst>
            <pc:docMk/>
            <pc:sldMk cId="3196730320" sldId="486"/>
            <ac:spMk id="5" creationId="{00000000-0000-0000-0000-000000000000}"/>
          </ac:spMkLst>
        </pc:spChg>
      </pc:sldChg>
      <pc:sldChg chg="addSp modSp add mod ord">
        <pc:chgData name="David Ilsley" userId="caa827c74c232a39" providerId="LiveId" clId="{F29AEDAC-7548-44B5-8EF4-B5072C55340D}" dt="2025-10-26T01:25:33.972" v="1456" actId="20577"/>
        <pc:sldMkLst>
          <pc:docMk/>
          <pc:sldMk cId="3188827089" sldId="487"/>
        </pc:sldMkLst>
        <pc:spChg chg="mod">
          <ac:chgData name="David Ilsley" userId="caa827c74c232a39" providerId="LiveId" clId="{F29AEDAC-7548-44B5-8EF4-B5072C55340D}" dt="2025-10-26T01:25:33.972" v="1456" actId="20577"/>
          <ac:spMkLst>
            <pc:docMk/>
            <pc:sldMk cId="3188827089" sldId="487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56:00.870" v="1194" actId="20577"/>
          <ac:spMkLst>
            <pc:docMk/>
            <pc:sldMk cId="3188827089" sldId="487"/>
            <ac:spMk id="3" creationId="{1D5C92F3-EE02-85AF-3FCE-B906AD0A8326}"/>
          </ac:spMkLst>
        </pc:spChg>
      </pc:sldChg>
      <pc:sldChg chg="addSp modSp add mod">
        <pc:chgData name="David Ilsley" userId="caa827c74c232a39" providerId="LiveId" clId="{F29AEDAC-7548-44B5-8EF4-B5072C55340D}" dt="2025-10-26T00:55:03.427" v="1178" actId="20577"/>
        <pc:sldMkLst>
          <pc:docMk/>
          <pc:sldMk cId="913983947" sldId="488"/>
        </pc:sldMkLst>
        <pc:spChg chg="mod">
          <ac:chgData name="David Ilsley" userId="caa827c74c232a39" providerId="LiveId" clId="{F29AEDAC-7548-44B5-8EF4-B5072C55340D}" dt="2025-10-25T23:43:55.539" v="1015" actId="255"/>
          <ac:spMkLst>
            <pc:docMk/>
            <pc:sldMk cId="913983947" sldId="488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55:03.427" v="1178" actId="20577"/>
          <ac:spMkLst>
            <pc:docMk/>
            <pc:sldMk cId="913983947" sldId="488"/>
            <ac:spMk id="3" creationId="{96B0D778-E088-02E5-E90B-E409F503F6CF}"/>
          </ac:spMkLst>
        </pc:spChg>
      </pc:sldChg>
      <pc:sldChg chg="addSp modSp add mod">
        <pc:chgData name="David Ilsley" userId="caa827c74c232a39" providerId="LiveId" clId="{F29AEDAC-7548-44B5-8EF4-B5072C55340D}" dt="2025-10-26T00:56:30.351" v="1205" actId="20577"/>
        <pc:sldMkLst>
          <pc:docMk/>
          <pc:sldMk cId="50183345" sldId="489"/>
        </pc:sldMkLst>
        <pc:spChg chg="mod">
          <ac:chgData name="David Ilsley" userId="caa827c74c232a39" providerId="LiveId" clId="{F29AEDAC-7548-44B5-8EF4-B5072C55340D}" dt="2025-10-25T23:46:22.842" v="1036" actId="255"/>
          <ac:spMkLst>
            <pc:docMk/>
            <pc:sldMk cId="50183345" sldId="489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56:30.351" v="1205" actId="20577"/>
          <ac:spMkLst>
            <pc:docMk/>
            <pc:sldMk cId="50183345" sldId="489"/>
            <ac:spMk id="3" creationId="{EEF6A932-9B28-95B5-2E18-F50B9C19BFF0}"/>
          </ac:spMkLst>
        </pc:spChg>
      </pc:sldChg>
      <pc:sldChg chg="addSp modSp add mod">
        <pc:chgData name="David Ilsley" userId="caa827c74c232a39" providerId="LiveId" clId="{F29AEDAC-7548-44B5-8EF4-B5072C55340D}" dt="2025-10-26T00:56:04.696" v="1195" actId="20577"/>
        <pc:sldMkLst>
          <pc:docMk/>
          <pc:sldMk cId="2399951519" sldId="490"/>
        </pc:sldMkLst>
        <pc:spChg chg="mod">
          <ac:chgData name="David Ilsley" userId="caa827c74c232a39" providerId="LiveId" clId="{F29AEDAC-7548-44B5-8EF4-B5072C55340D}" dt="2025-10-25T23:36:18.873" v="952" actId="255"/>
          <ac:spMkLst>
            <pc:docMk/>
            <pc:sldMk cId="2399951519" sldId="490"/>
            <ac:spMk id="2" creationId="{00000000-0000-0000-0000-000000000000}"/>
          </ac:spMkLst>
        </pc:spChg>
        <pc:spChg chg="mod">
          <ac:chgData name="David Ilsley" userId="caa827c74c232a39" providerId="LiveId" clId="{F29AEDAC-7548-44B5-8EF4-B5072C55340D}" dt="2025-10-25T23:11:33.793" v="821" actId="1076"/>
          <ac:spMkLst>
            <pc:docMk/>
            <pc:sldMk cId="2399951519" sldId="490"/>
            <ac:spMk id="3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56:04.696" v="1195" actId="20577"/>
          <ac:spMkLst>
            <pc:docMk/>
            <pc:sldMk cId="2399951519" sldId="490"/>
            <ac:spMk id="4" creationId="{AFF16AFD-C354-79E6-4C1F-50B70093BEC6}"/>
          </ac:spMkLst>
        </pc:spChg>
      </pc:sldChg>
      <pc:sldChg chg="addSp modSp add mod">
        <pc:chgData name="David Ilsley" userId="caa827c74c232a39" providerId="LiveId" clId="{F29AEDAC-7548-44B5-8EF4-B5072C55340D}" dt="2025-10-26T00:56:09.861" v="1197" actId="20577"/>
        <pc:sldMkLst>
          <pc:docMk/>
          <pc:sldMk cId="1866856362" sldId="491"/>
        </pc:sldMkLst>
        <pc:spChg chg="mod">
          <ac:chgData name="David Ilsley" userId="caa827c74c232a39" providerId="LiveId" clId="{F29AEDAC-7548-44B5-8EF4-B5072C55340D}" dt="2025-10-25T23:45:59.198" v="1033" actId="255"/>
          <ac:spMkLst>
            <pc:docMk/>
            <pc:sldMk cId="1866856362" sldId="491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56:09.861" v="1197" actId="20577"/>
          <ac:spMkLst>
            <pc:docMk/>
            <pc:sldMk cId="1866856362" sldId="491"/>
            <ac:spMk id="3" creationId="{3B0CB722-1506-B44C-88EC-38CD6D6CC3D0}"/>
          </ac:spMkLst>
        </pc:spChg>
      </pc:sldChg>
      <pc:sldChg chg="addSp modSp add mod">
        <pc:chgData name="David Ilsley" userId="caa827c74c232a39" providerId="LiveId" clId="{F29AEDAC-7548-44B5-8EF4-B5072C55340D}" dt="2025-10-26T01:05:51.564" v="1272" actId="20578"/>
        <pc:sldMkLst>
          <pc:docMk/>
          <pc:sldMk cId="4185075550" sldId="492"/>
        </pc:sldMkLst>
        <pc:spChg chg="add mod">
          <ac:chgData name="David Ilsley" userId="caa827c74c232a39" providerId="LiveId" clId="{F29AEDAC-7548-44B5-8EF4-B5072C55340D}" dt="2025-10-26T00:36:13.756" v="1099" actId="20577"/>
          <ac:spMkLst>
            <pc:docMk/>
            <pc:sldMk cId="4185075550" sldId="492"/>
            <ac:spMk id="2" creationId="{E3C538D9-08D5-92A7-86C1-6510007E1E98}"/>
          </ac:spMkLst>
        </pc:spChg>
        <pc:spChg chg="mod">
          <ac:chgData name="David Ilsley" userId="caa827c74c232a39" providerId="LiveId" clId="{F29AEDAC-7548-44B5-8EF4-B5072C55340D}" dt="2025-10-26T01:05:51.564" v="1272" actId="20578"/>
          <ac:spMkLst>
            <pc:docMk/>
            <pc:sldMk cId="4185075550" sldId="492"/>
            <ac:spMk id="4" creationId="{00000000-0000-0000-0000-000000000000}"/>
          </ac:spMkLst>
        </pc:spChg>
      </pc:sldChg>
      <pc:sldChg chg="addSp modSp add mod">
        <pc:chgData name="David Ilsley" userId="caa827c74c232a39" providerId="LiveId" clId="{F29AEDAC-7548-44B5-8EF4-B5072C55340D}" dt="2025-10-26T00:36:27.725" v="1101" actId="20577"/>
        <pc:sldMkLst>
          <pc:docMk/>
          <pc:sldMk cId="2984662067" sldId="493"/>
        </pc:sldMkLst>
        <pc:spChg chg="mod">
          <ac:chgData name="David Ilsley" userId="caa827c74c232a39" providerId="LiveId" clId="{F29AEDAC-7548-44B5-8EF4-B5072C55340D}" dt="2025-10-25T23:31:19.554" v="916" actId="255"/>
          <ac:spMkLst>
            <pc:docMk/>
            <pc:sldMk cId="2984662067" sldId="493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36:27.725" v="1101" actId="20577"/>
          <ac:spMkLst>
            <pc:docMk/>
            <pc:sldMk cId="2984662067" sldId="493"/>
            <ac:spMk id="3" creationId="{CA19FC6B-55A1-E35E-DFDD-168F1A76C415}"/>
          </ac:spMkLst>
        </pc:spChg>
      </pc:sldChg>
      <pc:sldChg chg="addSp modSp add mod">
        <pc:chgData name="David Ilsley" userId="caa827c74c232a39" providerId="LiveId" clId="{F29AEDAC-7548-44B5-8EF4-B5072C55340D}" dt="2025-10-26T01:18:48.477" v="1401" actId="20577"/>
        <pc:sldMkLst>
          <pc:docMk/>
          <pc:sldMk cId="1731914640" sldId="494"/>
        </pc:sldMkLst>
        <pc:spChg chg="mod">
          <ac:chgData name="David Ilsley" userId="caa827c74c232a39" providerId="LiveId" clId="{F29AEDAC-7548-44B5-8EF4-B5072C55340D}" dt="2025-10-26T01:18:48.477" v="1401" actId="20577"/>
          <ac:spMkLst>
            <pc:docMk/>
            <pc:sldMk cId="1731914640" sldId="494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54:29.148" v="1167" actId="20577"/>
          <ac:spMkLst>
            <pc:docMk/>
            <pc:sldMk cId="1731914640" sldId="494"/>
            <ac:spMk id="3" creationId="{C92E1AEF-7F2A-DB7F-0AB7-8276E678BCEA}"/>
          </ac:spMkLst>
        </pc:spChg>
      </pc:sldChg>
      <pc:sldChg chg="addSp modSp add mod">
        <pc:chgData name="David Ilsley" userId="caa827c74c232a39" providerId="LiveId" clId="{F29AEDAC-7548-44B5-8EF4-B5072C55340D}" dt="2025-10-26T00:54:41.060" v="1171" actId="20577"/>
        <pc:sldMkLst>
          <pc:docMk/>
          <pc:sldMk cId="1250248017" sldId="495"/>
        </pc:sldMkLst>
        <pc:spChg chg="mod">
          <ac:chgData name="David Ilsley" userId="caa827c74c232a39" providerId="LiveId" clId="{F29AEDAC-7548-44B5-8EF4-B5072C55340D}" dt="2025-10-25T23:43:07.838" v="1010" actId="255"/>
          <ac:spMkLst>
            <pc:docMk/>
            <pc:sldMk cId="1250248017" sldId="495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54:41.060" v="1171" actId="20577"/>
          <ac:spMkLst>
            <pc:docMk/>
            <pc:sldMk cId="1250248017" sldId="495"/>
            <ac:spMk id="3" creationId="{C5C393CA-E69B-431F-EA1D-6A0844F439F6}"/>
          </ac:spMkLst>
        </pc:spChg>
      </pc:sldChg>
      <pc:sldChg chg="addSp modSp add mod">
        <pc:chgData name="David Ilsley" userId="caa827c74c232a39" providerId="LiveId" clId="{F29AEDAC-7548-44B5-8EF4-B5072C55340D}" dt="2025-10-26T01:21:24.740" v="1405" actId="6549"/>
        <pc:sldMkLst>
          <pc:docMk/>
          <pc:sldMk cId="3254707833" sldId="496"/>
        </pc:sldMkLst>
        <pc:spChg chg="mod">
          <ac:chgData name="David Ilsley" userId="caa827c74c232a39" providerId="LiveId" clId="{F29AEDAC-7548-44B5-8EF4-B5072C55340D}" dt="2025-10-26T01:21:24.740" v="1405" actId="6549"/>
          <ac:spMkLst>
            <pc:docMk/>
            <pc:sldMk cId="3254707833" sldId="496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5T23:09:58.513" v="798"/>
          <ac:spMkLst>
            <pc:docMk/>
            <pc:sldMk cId="3254707833" sldId="496"/>
            <ac:spMk id="3" creationId="{2D5BECE3-130C-2357-8566-27FB291595C5}"/>
          </ac:spMkLst>
        </pc:spChg>
      </pc:sldChg>
      <pc:sldChg chg="addSp modSp add mod">
        <pc:chgData name="David Ilsley" userId="caa827c74c232a39" providerId="LiveId" clId="{F29AEDAC-7548-44B5-8EF4-B5072C55340D}" dt="2025-10-26T00:55:29.911" v="1184" actId="20577"/>
        <pc:sldMkLst>
          <pc:docMk/>
          <pc:sldMk cId="1395856605" sldId="497"/>
        </pc:sldMkLst>
        <pc:spChg chg="mod">
          <ac:chgData name="David Ilsley" userId="caa827c74c232a39" providerId="LiveId" clId="{F29AEDAC-7548-44B5-8EF4-B5072C55340D}" dt="2025-10-25T23:44:46.990" v="1020" actId="255"/>
          <ac:spMkLst>
            <pc:docMk/>
            <pc:sldMk cId="1395856605" sldId="497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55:29.911" v="1184" actId="20577"/>
          <ac:spMkLst>
            <pc:docMk/>
            <pc:sldMk cId="1395856605" sldId="497"/>
            <ac:spMk id="3" creationId="{D9A74BC6-A512-7406-6256-8EC62AE6B148}"/>
          </ac:spMkLst>
        </pc:spChg>
      </pc:sldChg>
      <pc:sldChg chg="addSp modSp add mod">
        <pc:chgData name="David Ilsley" userId="caa827c74c232a39" providerId="LiveId" clId="{F29AEDAC-7548-44B5-8EF4-B5072C55340D}" dt="2025-10-26T00:55:34.319" v="1185" actId="20577"/>
        <pc:sldMkLst>
          <pc:docMk/>
          <pc:sldMk cId="678432059" sldId="498"/>
        </pc:sldMkLst>
        <pc:spChg chg="mod">
          <ac:chgData name="David Ilsley" userId="caa827c74c232a39" providerId="LiveId" clId="{F29AEDAC-7548-44B5-8EF4-B5072C55340D}" dt="2025-10-26T00:43:27.898" v="1123" actId="6549"/>
          <ac:spMkLst>
            <pc:docMk/>
            <pc:sldMk cId="678432059" sldId="498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55:34.319" v="1185" actId="20577"/>
          <ac:spMkLst>
            <pc:docMk/>
            <pc:sldMk cId="678432059" sldId="498"/>
            <ac:spMk id="3" creationId="{DB49A957-F04A-AF98-A071-2127A178715D}"/>
          </ac:spMkLst>
        </pc:spChg>
      </pc:sldChg>
      <pc:sldChg chg="addSp modSp add mod">
        <pc:chgData name="David Ilsley" userId="caa827c74c232a39" providerId="LiveId" clId="{F29AEDAC-7548-44B5-8EF4-B5072C55340D}" dt="2025-10-26T00:55:38.824" v="1186" actId="20577"/>
        <pc:sldMkLst>
          <pc:docMk/>
          <pc:sldMk cId="1264465532" sldId="499"/>
        </pc:sldMkLst>
        <pc:spChg chg="mod">
          <ac:chgData name="David Ilsley" userId="caa827c74c232a39" providerId="LiveId" clId="{F29AEDAC-7548-44B5-8EF4-B5072C55340D}" dt="2025-10-26T00:44:19.638" v="1129" actId="20577"/>
          <ac:spMkLst>
            <pc:docMk/>
            <pc:sldMk cId="1264465532" sldId="499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55:38.824" v="1186" actId="20577"/>
          <ac:spMkLst>
            <pc:docMk/>
            <pc:sldMk cId="1264465532" sldId="499"/>
            <ac:spMk id="3" creationId="{104C4A75-5D15-2719-0C0F-CC134C8AFC8E}"/>
          </ac:spMkLst>
        </pc:spChg>
      </pc:sldChg>
      <pc:sldChg chg="addSp modSp add mod">
        <pc:chgData name="David Ilsley" userId="caa827c74c232a39" providerId="LiveId" clId="{F29AEDAC-7548-44B5-8EF4-B5072C55340D}" dt="2025-10-26T00:54:15.026" v="1162" actId="20577"/>
        <pc:sldMkLst>
          <pc:docMk/>
          <pc:sldMk cId="3802786798" sldId="500"/>
        </pc:sldMkLst>
        <pc:spChg chg="mod">
          <ac:chgData name="David Ilsley" userId="caa827c74c232a39" providerId="LiveId" clId="{F29AEDAC-7548-44B5-8EF4-B5072C55340D}" dt="2025-10-25T23:42:40.023" v="1007" actId="255"/>
          <ac:spMkLst>
            <pc:docMk/>
            <pc:sldMk cId="3802786798" sldId="500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54:15.026" v="1162" actId="20577"/>
          <ac:spMkLst>
            <pc:docMk/>
            <pc:sldMk cId="3802786798" sldId="500"/>
            <ac:spMk id="3" creationId="{79F9BB34-CBCF-4E8D-920F-A2F61DE5AA65}"/>
          </ac:spMkLst>
        </pc:spChg>
      </pc:sldChg>
      <pc:sldChg chg="addSp modSp add mod">
        <pc:chgData name="David Ilsley" userId="caa827c74c232a39" providerId="LiveId" clId="{F29AEDAC-7548-44B5-8EF4-B5072C55340D}" dt="2025-10-26T00:35:10.810" v="1094" actId="20577"/>
        <pc:sldMkLst>
          <pc:docMk/>
          <pc:sldMk cId="1308833048" sldId="501"/>
        </pc:sldMkLst>
        <pc:spChg chg="mod">
          <ac:chgData name="David Ilsley" userId="caa827c74c232a39" providerId="LiveId" clId="{F29AEDAC-7548-44B5-8EF4-B5072C55340D}" dt="2025-10-25T23:29:59.452" v="907" actId="20577"/>
          <ac:spMkLst>
            <pc:docMk/>
            <pc:sldMk cId="1308833048" sldId="501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35:10.810" v="1094" actId="20577"/>
          <ac:spMkLst>
            <pc:docMk/>
            <pc:sldMk cId="1308833048" sldId="501"/>
            <ac:spMk id="3" creationId="{097A1F83-2E09-CD43-D757-C15AF73FAD4F}"/>
          </ac:spMkLst>
        </pc:spChg>
      </pc:sldChg>
      <pc:sldChg chg="addSp modSp add mod">
        <pc:chgData name="David Ilsley" userId="caa827c74c232a39" providerId="LiveId" clId="{F29AEDAC-7548-44B5-8EF4-B5072C55340D}" dt="2025-10-26T00:36:22.129" v="1100" actId="20577"/>
        <pc:sldMkLst>
          <pc:docMk/>
          <pc:sldMk cId="1843154517" sldId="502"/>
        </pc:sldMkLst>
        <pc:spChg chg="mod">
          <ac:chgData name="David Ilsley" userId="caa827c74c232a39" providerId="LiveId" clId="{F29AEDAC-7548-44B5-8EF4-B5072C55340D}" dt="2025-10-25T23:31:05.292" v="915" actId="255"/>
          <ac:spMkLst>
            <pc:docMk/>
            <pc:sldMk cId="1843154517" sldId="502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36:22.129" v="1100" actId="20577"/>
          <ac:spMkLst>
            <pc:docMk/>
            <pc:sldMk cId="1843154517" sldId="502"/>
            <ac:spMk id="3" creationId="{625AA33C-FF95-3B26-DDBE-D68E76BAB32E}"/>
          </ac:spMkLst>
        </pc:spChg>
      </pc:sldChg>
      <pc:sldChg chg="addSp modSp add mod ord">
        <pc:chgData name="David Ilsley" userId="caa827c74c232a39" providerId="LiveId" clId="{F29AEDAC-7548-44B5-8EF4-B5072C55340D}" dt="2025-10-26T00:53:33.306" v="1147" actId="20577"/>
        <pc:sldMkLst>
          <pc:docMk/>
          <pc:sldMk cId="2522665243" sldId="503"/>
        </pc:sldMkLst>
        <pc:spChg chg="mod">
          <ac:chgData name="David Ilsley" userId="caa827c74c232a39" providerId="LiveId" clId="{F29AEDAC-7548-44B5-8EF4-B5072C55340D}" dt="2025-10-26T00:47:53.763" v="1136" actId="14100"/>
          <ac:spMkLst>
            <pc:docMk/>
            <pc:sldMk cId="2522665243" sldId="503"/>
            <ac:spMk id="2" creationId="{00000000-0000-0000-0000-000000000000}"/>
          </ac:spMkLst>
        </pc:spChg>
        <pc:spChg chg="add mod">
          <ac:chgData name="David Ilsley" userId="caa827c74c232a39" providerId="LiveId" clId="{F29AEDAC-7548-44B5-8EF4-B5072C55340D}" dt="2025-10-26T00:53:33.306" v="1147" actId="20577"/>
          <ac:spMkLst>
            <pc:docMk/>
            <pc:sldMk cId="2522665243" sldId="503"/>
            <ac:spMk id="3" creationId="{3FA17CFB-5165-57A0-CFE6-80EA169A576D}"/>
          </ac:spMkLst>
        </pc:spChg>
      </pc:sldChg>
      <pc:sldChg chg="addSp delSp modSp new mod">
        <pc:chgData name="David Ilsley" userId="caa827c74c232a39" providerId="LiveId" clId="{F29AEDAC-7548-44B5-8EF4-B5072C55340D}" dt="2025-10-26T00:37:11.482" v="1103" actId="20577"/>
        <pc:sldMkLst>
          <pc:docMk/>
          <pc:sldMk cId="2739560917" sldId="504"/>
        </pc:sldMkLst>
        <pc:spChg chg="del">
          <ac:chgData name="David Ilsley" userId="caa827c74c232a39" providerId="LiveId" clId="{F29AEDAC-7548-44B5-8EF4-B5072C55340D}" dt="2025-10-25T22:57:42.378" v="603" actId="478"/>
          <ac:spMkLst>
            <pc:docMk/>
            <pc:sldMk cId="2739560917" sldId="504"/>
            <ac:spMk id="2" creationId="{ADE044C2-936B-4E75-5DA8-5F2B350B9C34}"/>
          </ac:spMkLst>
        </pc:spChg>
        <pc:spChg chg="mod">
          <ac:chgData name="David Ilsley" userId="caa827c74c232a39" providerId="LiveId" clId="{F29AEDAC-7548-44B5-8EF4-B5072C55340D}" dt="2025-10-25T23:32:01.249" v="921" actId="255"/>
          <ac:spMkLst>
            <pc:docMk/>
            <pc:sldMk cId="2739560917" sldId="504"/>
            <ac:spMk id="3" creationId="{EDFCF4CE-1554-CC3A-C2F1-26192386D5FA}"/>
          </ac:spMkLst>
        </pc:spChg>
        <pc:spChg chg="add mod">
          <ac:chgData name="David Ilsley" userId="caa827c74c232a39" providerId="LiveId" clId="{F29AEDAC-7548-44B5-8EF4-B5072C55340D}" dt="2025-10-26T00:37:11.482" v="1103" actId="20577"/>
          <ac:spMkLst>
            <pc:docMk/>
            <pc:sldMk cId="2739560917" sldId="504"/>
            <ac:spMk id="4" creationId="{A73BBE8C-9440-7D56-1327-E891352F3A7A}"/>
          </ac:spMkLst>
        </pc:spChg>
      </pc:sldChg>
      <pc:sldChg chg="addSp delSp modSp new mod">
        <pc:chgData name="David Ilsley" userId="caa827c74c232a39" providerId="LiveId" clId="{F29AEDAC-7548-44B5-8EF4-B5072C55340D}" dt="2025-10-26T00:37:24.687" v="1107" actId="20577"/>
        <pc:sldMkLst>
          <pc:docMk/>
          <pc:sldMk cId="1233518730" sldId="505"/>
        </pc:sldMkLst>
        <pc:spChg chg="del">
          <ac:chgData name="David Ilsley" userId="caa827c74c232a39" providerId="LiveId" clId="{F29AEDAC-7548-44B5-8EF4-B5072C55340D}" dt="2025-10-25T23:07:03.408" v="763"/>
          <ac:spMkLst>
            <pc:docMk/>
            <pc:sldMk cId="1233518730" sldId="505"/>
            <ac:spMk id="2" creationId="{0FC61261-4C18-E17E-5D31-1E459DA1D1ED}"/>
          </ac:spMkLst>
        </pc:spChg>
        <pc:spChg chg="mod">
          <ac:chgData name="David Ilsley" userId="caa827c74c232a39" providerId="LiveId" clId="{F29AEDAC-7548-44B5-8EF4-B5072C55340D}" dt="2025-10-25T23:32:30.839" v="926" actId="255"/>
          <ac:spMkLst>
            <pc:docMk/>
            <pc:sldMk cId="1233518730" sldId="505"/>
            <ac:spMk id="3" creationId="{4D57E40F-49B1-4230-8B5B-BA5E22BBC949}"/>
          </ac:spMkLst>
        </pc:spChg>
        <pc:spChg chg="add mod">
          <ac:chgData name="David Ilsley" userId="caa827c74c232a39" providerId="LiveId" clId="{F29AEDAC-7548-44B5-8EF4-B5072C55340D}" dt="2025-10-26T00:37:24.687" v="1107" actId="20577"/>
          <ac:spMkLst>
            <pc:docMk/>
            <pc:sldMk cId="1233518730" sldId="505"/>
            <ac:spMk id="4" creationId="{AE0C97EB-C614-90F5-FF05-9F430BB3651C}"/>
          </ac:spMkLst>
        </pc:spChg>
      </pc:sldChg>
      <pc:sldChg chg="addSp delSp modSp new mod">
        <pc:chgData name="David Ilsley" userId="caa827c74c232a39" providerId="LiveId" clId="{F29AEDAC-7548-44B5-8EF4-B5072C55340D}" dt="2025-10-26T00:53:29.101" v="1145" actId="20577"/>
        <pc:sldMkLst>
          <pc:docMk/>
          <pc:sldMk cId="2634932402" sldId="506"/>
        </pc:sldMkLst>
        <pc:spChg chg="del">
          <ac:chgData name="David Ilsley" userId="caa827c74c232a39" providerId="LiveId" clId="{F29AEDAC-7548-44B5-8EF4-B5072C55340D}" dt="2025-10-25T23:07:18.440" v="766"/>
          <ac:spMkLst>
            <pc:docMk/>
            <pc:sldMk cId="2634932402" sldId="506"/>
            <ac:spMk id="2" creationId="{99319800-7030-A885-748B-FA3AEFA6DBDD}"/>
          </ac:spMkLst>
        </pc:spChg>
        <pc:spChg chg="mod">
          <ac:chgData name="David Ilsley" userId="caa827c74c232a39" providerId="LiveId" clId="{F29AEDAC-7548-44B5-8EF4-B5072C55340D}" dt="2025-10-25T23:32:54.599" v="927" actId="255"/>
          <ac:spMkLst>
            <pc:docMk/>
            <pc:sldMk cId="2634932402" sldId="506"/>
            <ac:spMk id="3" creationId="{084A497D-831D-BBAE-03CA-34645B8F03E1}"/>
          </ac:spMkLst>
        </pc:spChg>
        <pc:spChg chg="add mod">
          <ac:chgData name="David Ilsley" userId="caa827c74c232a39" providerId="LiveId" clId="{F29AEDAC-7548-44B5-8EF4-B5072C55340D}" dt="2025-10-26T00:53:29.101" v="1145" actId="20577"/>
          <ac:spMkLst>
            <pc:docMk/>
            <pc:sldMk cId="2634932402" sldId="506"/>
            <ac:spMk id="4" creationId="{85FECA19-84C8-DF07-FCF2-67E95B8479E3}"/>
          </ac:spMkLst>
        </pc:spChg>
      </pc:sldChg>
      <pc:sldChg chg="addSp modSp add mod">
        <pc:chgData name="David Ilsley" userId="caa827c74c232a39" providerId="LiveId" clId="{F29AEDAC-7548-44B5-8EF4-B5072C55340D}" dt="2025-10-26T00:57:38.647" v="1229" actId="20577"/>
        <pc:sldMkLst>
          <pc:docMk/>
          <pc:sldMk cId="1583152149" sldId="507"/>
        </pc:sldMkLst>
        <pc:spChg chg="add mod">
          <ac:chgData name="David Ilsley" userId="caa827c74c232a39" providerId="LiveId" clId="{F29AEDAC-7548-44B5-8EF4-B5072C55340D}" dt="2025-10-26T00:57:38.647" v="1229" actId="20577"/>
          <ac:spMkLst>
            <pc:docMk/>
            <pc:sldMk cId="1583152149" sldId="507"/>
            <ac:spMk id="2" creationId="{7AF6AB52-F264-6798-29E5-353D18C91904}"/>
          </ac:spMkLst>
        </pc:spChg>
        <pc:spChg chg="mod">
          <ac:chgData name="David Ilsley" userId="caa827c74c232a39" providerId="LiveId" clId="{F29AEDAC-7548-44B5-8EF4-B5072C55340D}" dt="2025-10-25T23:20:49.203" v="874" actId="1076"/>
          <ac:spMkLst>
            <pc:docMk/>
            <pc:sldMk cId="1583152149" sldId="507"/>
            <ac:spMk id="3" creationId="{F5B6F530-A747-7B96-8F31-2EBF92C180A7}"/>
          </ac:spMkLst>
        </pc:spChg>
      </pc:sldChg>
      <pc:sldChg chg="delSp modSp new del mod">
        <pc:chgData name="David Ilsley" userId="caa827c74c232a39" providerId="LiveId" clId="{F29AEDAC-7548-44B5-8EF4-B5072C55340D}" dt="2025-10-25T23:03:41.138" v="736" actId="2696"/>
        <pc:sldMkLst>
          <pc:docMk/>
          <pc:sldMk cId="2037493930" sldId="507"/>
        </pc:sldMkLst>
        <pc:spChg chg="del">
          <ac:chgData name="David Ilsley" userId="caa827c74c232a39" providerId="LiveId" clId="{F29AEDAC-7548-44B5-8EF4-B5072C55340D}" dt="2025-10-25T22:33:17.825" v="524" actId="478"/>
          <ac:spMkLst>
            <pc:docMk/>
            <pc:sldMk cId="2037493930" sldId="507"/>
            <ac:spMk id="2" creationId="{E4498754-49D6-8890-4315-A344FAFA8335}"/>
          </ac:spMkLst>
        </pc:spChg>
        <pc:spChg chg="mod">
          <ac:chgData name="David Ilsley" userId="caa827c74c232a39" providerId="LiveId" clId="{F29AEDAC-7548-44B5-8EF4-B5072C55340D}" dt="2025-10-25T22:33:20.156" v="525" actId="5793"/>
          <ac:spMkLst>
            <pc:docMk/>
            <pc:sldMk cId="2037493930" sldId="507"/>
            <ac:spMk id="3" creationId="{F5B6F530-A747-7B96-8F31-2EBF92C180A7}"/>
          </ac:spMkLst>
        </pc:spChg>
      </pc:sldChg>
      <pc:sldChg chg="delSp modSp new del mod">
        <pc:chgData name="David Ilsley" userId="caa827c74c232a39" providerId="LiveId" clId="{F29AEDAC-7548-44B5-8EF4-B5072C55340D}" dt="2025-10-25T23:03:41.138" v="736" actId="2696"/>
        <pc:sldMkLst>
          <pc:docMk/>
          <pc:sldMk cId="131332240" sldId="508"/>
        </pc:sldMkLst>
        <pc:spChg chg="del">
          <ac:chgData name="David Ilsley" userId="caa827c74c232a39" providerId="LiveId" clId="{F29AEDAC-7548-44B5-8EF4-B5072C55340D}" dt="2025-10-25T22:25:18.879" v="503" actId="478"/>
          <ac:spMkLst>
            <pc:docMk/>
            <pc:sldMk cId="131332240" sldId="508"/>
            <ac:spMk id="2" creationId="{81966ABD-4AFF-87B3-34C7-523EFE260057}"/>
          </ac:spMkLst>
        </pc:spChg>
        <pc:spChg chg="mod">
          <ac:chgData name="David Ilsley" userId="caa827c74c232a39" providerId="LiveId" clId="{F29AEDAC-7548-44B5-8EF4-B5072C55340D}" dt="2025-10-25T22:33:24.972" v="526" actId="5793"/>
          <ac:spMkLst>
            <pc:docMk/>
            <pc:sldMk cId="131332240" sldId="508"/>
            <ac:spMk id="3" creationId="{05F8336A-9262-9C1F-5446-CA0418B0B50B}"/>
          </ac:spMkLst>
        </pc:spChg>
      </pc:sldChg>
      <pc:sldChg chg="addSp modSp add mod">
        <pc:chgData name="David Ilsley" userId="caa827c74c232a39" providerId="LiveId" clId="{F29AEDAC-7548-44B5-8EF4-B5072C55340D}" dt="2025-10-26T00:57:44.753" v="1231" actId="20577"/>
        <pc:sldMkLst>
          <pc:docMk/>
          <pc:sldMk cId="2456386443" sldId="508"/>
        </pc:sldMkLst>
        <pc:spChg chg="add mod">
          <ac:chgData name="David Ilsley" userId="caa827c74c232a39" providerId="LiveId" clId="{F29AEDAC-7548-44B5-8EF4-B5072C55340D}" dt="2025-10-26T00:57:44.753" v="1231" actId="20577"/>
          <ac:spMkLst>
            <pc:docMk/>
            <pc:sldMk cId="2456386443" sldId="508"/>
            <ac:spMk id="2" creationId="{2D7BA2EB-6BDF-1ABD-409E-D08D9FE368CF}"/>
          </ac:spMkLst>
        </pc:spChg>
        <pc:spChg chg="mod">
          <ac:chgData name="David Ilsley" userId="caa827c74c232a39" providerId="LiveId" clId="{F29AEDAC-7548-44B5-8EF4-B5072C55340D}" dt="2025-10-25T23:20:59.152" v="876" actId="1076"/>
          <ac:spMkLst>
            <pc:docMk/>
            <pc:sldMk cId="2456386443" sldId="508"/>
            <ac:spMk id="3" creationId="{05F8336A-9262-9C1F-5446-CA0418B0B50B}"/>
          </ac:spMkLst>
        </pc:spChg>
      </pc:sldChg>
      <pc:sldChg chg="addSp modSp add mod ord">
        <pc:chgData name="David Ilsley" userId="caa827c74c232a39" providerId="LiveId" clId="{F29AEDAC-7548-44B5-8EF4-B5072C55340D}" dt="2025-10-26T00:35:53.597" v="1096" actId="20577"/>
        <pc:sldMkLst>
          <pc:docMk/>
          <pc:sldMk cId="1152502895" sldId="509"/>
        </pc:sldMkLst>
        <pc:spChg chg="add mod">
          <ac:chgData name="David Ilsley" userId="caa827c74c232a39" providerId="LiveId" clId="{F29AEDAC-7548-44B5-8EF4-B5072C55340D}" dt="2025-10-26T00:35:53.597" v="1096" actId="20577"/>
          <ac:spMkLst>
            <pc:docMk/>
            <pc:sldMk cId="1152502895" sldId="509"/>
            <ac:spMk id="2" creationId="{601F5C41-492C-ED59-8A7D-2A91EF1CF110}"/>
          </ac:spMkLst>
        </pc:spChg>
        <pc:spChg chg="mod">
          <ac:chgData name="David Ilsley" userId="caa827c74c232a39" providerId="LiveId" clId="{F29AEDAC-7548-44B5-8EF4-B5072C55340D}" dt="2025-10-26T00:35:31.430" v="1095" actId="20577"/>
          <ac:spMkLst>
            <pc:docMk/>
            <pc:sldMk cId="1152502895" sldId="509"/>
            <ac:spMk id="3" creationId="{8391C459-944F-73A4-33BC-FD3752A2E8BB}"/>
          </ac:spMkLst>
        </pc:spChg>
      </pc:sldChg>
      <pc:sldChg chg="delSp modSp new del mod">
        <pc:chgData name="David Ilsley" userId="caa827c74c232a39" providerId="LiveId" clId="{F29AEDAC-7548-44B5-8EF4-B5072C55340D}" dt="2025-10-25T22:44:49.222" v="528" actId="2696"/>
        <pc:sldMkLst>
          <pc:docMk/>
          <pc:sldMk cId="3080474721" sldId="509"/>
        </pc:sldMkLst>
        <pc:spChg chg="del">
          <ac:chgData name="David Ilsley" userId="caa827c74c232a39" providerId="LiveId" clId="{F29AEDAC-7548-44B5-8EF4-B5072C55340D}" dt="2025-10-25T22:33:00.919" v="522" actId="478"/>
          <ac:spMkLst>
            <pc:docMk/>
            <pc:sldMk cId="3080474721" sldId="509"/>
            <ac:spMk id="2" creationId="{31B2922F-1C12-271E-1141-45E579460DAF}"/>
          </ac:spMkLst>
        </pc:spChg>
        <pc:spChg chg="mod">
          <ac:chgData name="David Ilsley" userId="caa827c74c232a39" providerId="LiveId" clId="{F29AEDAC-7548-44B5-8EF4-B5072C55340D}" dt="2025-10-25T22:33:04.960" v="523" actId="20577"/>
          <ac:spMkLst>
            <pc:docMk/>
            <pc:sldMk cId="3080474721" sldId="509"/>
            <ac:spMk id="3" creationId="{8391C459-944F-73A4-33BC-FD3752A2E8BB}"/>
          </ac:spMkLst>
        </pc:spChg>
      </pc:sldChg>
      <pc:sldMasterChg chg="setBg modSldLayout">
        <pc:chgData name="David Ilsley" userId="caa827c74c232a39" providerId="LiveId" clId="{F29AEDAC-7548-44B5-8EF4-B5072C55340D}" dt="2025-10-26T01:57:26.457" v="1810"/>
        <pc:sldMasterMkLst>
          <pc:docMk/>
          <pc:sldMasterMk cId="2758436984" sldId="2147483648"/>
        </pc:sldMasterMkLst>
        <pc:sldLayoutChg chg="setBg">
          <pc:chgData name="David Ilsley" userId="caa827c74c232a39" providerId="LiveId" clId="{F29AEDAC-7548-44B5-8EF4-B5072C55340D}" dt="2025-10-26T01:57:26.457" v="1810"/>
          <pc:sldLayoutMkLst>
            <pc:docMk/>
            <pc:sldMasterMk cId="2758436984" sldId="2147483648"/>
            <pc:sldLayoutMk cId="2620168103" sldId="2147483649"/>
          </pc:sldLayoutMkLst>
        </pc:sldLayoutChg>
        <pc:sldLayoutChg chg="setBg">
          <pc:chgData name="David Ilsley" userId="caa827c74c232a39" providerId="LiveId" clId="{F29AEDAC-7548-44B5-8EF4-B5072C55340D}" dt="2025-10-26T01:57:26.457" v="1810"/>
          <pc:sldLayoutMkLst>
            <pc:docMk/>
            <pc:sldMasterMk cId="2758436984" sldId="2147483648"/>
            <pc:sldLayoutMk cId="1704665496" sldId="2147483650"/>
          </pc:sldLayoutMkLst>
        </pc:sldLayoutChg>
        <pc:sldLayoutChg chg="setBg">
          <pc:chgData name="David Ilsley" userId="caa827c74c232a39" providerId="LiveId" clId="{F29AEDAC-7548-44B5-8EF4-B5072C55340D}" dt="2025-10-26T01:57:26.457" v="1810"/>
          <pc:sldLayoutMkLst>
            <pc:docMk/>
            <pc:sldMasterMk cId="2758436984" sldId="2147483648"/>
            <pc:sldLayoutMk cId="3410359285" sldId="2147483651"/>
          </pc:sldLayoutMkLst>
        </pc:sldLayoutChg>
        <pc:sldLayoutChg chg="setBg">
          <pc:chgData name="David Ilsley" userId="caa827c74c232a39" providerId="LiveId" clId="{F29AEDAC-7548-44B5-8EF4-B5072C55340D}" dt="2025-10-26T01:57:26.457" v="1810"/>
          <pc:sldLayoutMkLst>
            <pc:docMk/>
            <pc:sldMasterMk cId="2758436984" sldId="2147483648"/>
            <pc:sldLayoutMk cId="4031237411" sldId="2147483652"/>
          </pc:sldLayoutMkLst>
        </pc:sldLayoutChg>
        <pc:sldLayoutChg chg="setBg">
          <pc:chgData name="David Ilsley" userId="caa827c74c232a39" providerId="LiveId" clId="{F29AEDAC-7548-44B5-8EF4-B5072C55340D}" dt="2025-10-26T01:57:26.457" v="1810"/>
          <pc:sldLayoutMkLst>
            <pc:docMk/>
            <pc:sldMasterMk cId="2758436984" sldId="2147483648"/>
            <pc:sldLayoutMk cId="1016453075" sldId="2147483653"/>
          </pc:sldLayoutMkLst>
        </pc:sldLayoutChg>
        <pc:sldLayoutChg chg="setBg">
          <pc:chgData name="David Ilsley" userId="caa827c74c232a39" providerId="LiveId" clId="{F29AEDAC-7548-44B5-8EF4-B5072C55340D}" dt="2025-10-26T01:57:26.457" v="1810"/>
          <pc:sldLayoutMkLst>
            <pc:docMk/>
            <pc:sldMasterMk cId="2758436984" sldId="2147483648"/>
            <pc:sldLayoutMk cId="993206704" sldId="2147483654"/>
          </pc:sldLayoutMkLst>
        </pc:sldLayoutChg>
        <pc:sldLayoutChg chg="setBg">
          <pc:chgData name="David Ilsley" userId="caa827c74c232a39" providerId="LiveId" clId="{F29AEDAC-7548-44B5-8EF4-B5072C55340D}" dt="2025-10-26T01:57:26.457" v="1810"/>
          <pc:sldLayoutMkLst>
            <pc:docMk/>
            <pc:sldMasterMk cId="2758436984" sldId="2147483648"/>
            <pc:sldLayoutMk cId="423767024" sldId="2147483655"/>
          </pc:sldLayoutMkLst>
        </pc:sldLayoutChg>
        <pc:sldLayoutChg chg="setBg">
          <pc:chgData name="David Ilsley" userId="caa827c74c232a39" providerId="LiveId" clId="{F29AEDAC-7548-44B5-8EF4-B5072C55340D}" dt="2025-10-26T01:57:26.457" v="1810"/>
          <pc:sldLayoutMkLst>
            <pc:docMk/>
            <pc:sldMasterMk cId="2758436984" sldId="2147483648"/>
            <pc:sldLayoutMk cId="556872209" sldId="2147483656"/>
          </pc:sldLayoutMkLst>
        </pc:sldLayoutChg>
        <pc:sldLayoutChg chg="setBg">
          <pc:chgData name="David Ilsley" userId="caa827c74c232a39" providerId="LiveId" clId="{F29AEDAC-7548-44B5-8EF4-B5072C55340D}" dt="2025-10-26T01:57:26.457" v="1810"/>
          <pc:sldLayoutMkLst>
            <pc:docMk/>
            <pc:sldMasterMk cId="2758436984" sldId="2147483648"/>
            <pc:sldLayoutMk cId="741244423" sldId="2147483657"/>
          </pc:sldLayoutMkLst>
        </pc:sldLayoutChg>
        <pc:sldLayoutChg chg="setBg">
          <pc:chgData name="David Ilsley" userId="caa827c74c232a39" providerId="LiveId" clId="{F29AEDAC-7548-44B5-8EF4-B5072C55340D}" dt="2025-10-26T01:57:26.457" v="1810"/>
          <pc:sldLayoutMkLst>
            <pc:docMk/>
            <pc:sldMasterMk cId="2758436984" sldId="2147483648"/>
            <pc:sldLayoutMk cId="9830659" sldId="2147483658"/>
          </pc:sldLayoutMkLst>
        </pc:sldLayoutChg>
        <pc:sldLayoutChg chg="setBg">
          <pc:chgData name="David Ilsley" userId="caa827c74c232a39" providerId="LiveId" clId="{F29AEDAC-7548-44B5-8EF4-B5072C55340D}" dt="2025-10-26T01:57:26.457" v="1810"/>
          <pc:sldLayoutMkLst>
            <pc:docMk/>
            <pc:sldMasterMk cId="2758436984" sldId="2147483648"/>
            <pc:sldLayoutMk cId="66166237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D7DC3-E528-4FE6-B813-4ED2BE24EADF}" type="datetimeFigureOut">
              <a:rPr lang="en-AU" smtClean="0"/>
              <a:pPr/>
              <a:t>26/10/2025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7A32-8AAD-4295-AF39-E0388076B8E7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20168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D7DC3-E528-4FE6-B813-4ED2BE24EADF}" type="datetimeFigureOut">
              <a:rPr lang="en-AU" smtClean="0"/>
              <a:pPr/>
              <a:t>26/10/2025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7A32-8AAD-4295-AF39-E0388076B8E7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30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D7DC3-E528-4FE6-B813-4ED2BE24EADF}" type="datetimeFigureOut">
              <a:rPr lang="en-AU" smtClean="0"/>
              <a:pPr/>
              <a:t>26/10/2025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7A32-8AAD-4295-AF39-E0388076B8E7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6166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D7DC3-E528-4FE6-B813-4ED2BE24EADF}" type="datetimeFigureOut">
              <a:rPr lang="en-AU" smtClean="0"/>
              <a:pPr/>
              <a:t>26/10/2025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7A32-8AAD-4295-AF39-E0388076B8E7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04665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D7DC3-E528-4FE6-B813-4ED2BE24EADF}" type="datetimeFigureOut">
              <a:rPr lang="en-AU" smtClean="0"/>
              <a:pPr/>
              <a:t>26/10/2025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7A32-8AAD-4295-AF39-E0388076B8E7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10359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D7DC3-E528-4FE6-B813-4ED2BE24EADF}" type="datetimeFigureOut">
              <a:rPr lang="en-AU" smtClean="0"/>
              <a:pPr/>
              <a:t>26/10/2025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7A32-8AAD-4295-AF39-E0388076B8E7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31237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D7DC3-E528-4FE6-B813-4ED2BE24EADF}" type="datetimeFigureOut">
              <a:rPr lang="en-AU" smtClean="0"/>
              <a:pPr/>
              <a:t>26/10/2025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7A32-8AAD-4295-AF39-E0388076B8E7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16453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D7DC3-E528-4FE6-B813-4ED2BE24EADF}" type="datetimeFigureOut">
              <a:rPr lang="en-AU" smtClean="0"/>
              <a:pPr/>
              <a:t>26/10/2025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7A32-8AAD-4295-AF39-E0388076B8E7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93206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D7DC3-E528-4FE6-B813-4ED2BE24EADF}" type="datetimeFigureOut">
              <a:rPr lang="en-AU" smtClean="0"/>
              <a:pPr/>
              <a:t>26/10/2025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7A32-8AAD-4295-AF39-E0388076B8E7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3767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D7DC3-E528-4FE6-B813-4ED2BE24EADF}" type="datetimeFigureOut">
              <a:rPr lang="en-AU" smtClean="0"/>
              <a:pPr/>
              <a:t>26/10/2025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7A32-8AAD-4295-AF39-E0388076B8E7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56872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D7DC3-E528-4FE6-B813-4ED2BE24EADF}" type="datetimeFigureOut">
              <a:rPr lang="en-AU" smtClean="0"/>
              <a:pPr/>
              <a:t>26/10/2025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7A32-8AAD-4295-AF39-E0388076B8E7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1244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99CCFF"/>
            </a:gs>
            <a:gs pos="78000">
              <a:srgbClr val="FF5757"/>
            </a:gs>
            <a:gs pos="32000">
              <a:schemeClr val="accent6">
                <a:lumMod val="20000"/>
                <a:lumOff val="80000"/>
              </a:schemeClr>
            </a:gs>
            <a:gs pos="20000">
              <a:srgbClr val="FF3F3F"/>
            </a:gs>
            <a:gs pos="74000">
              <a:srgbClr val="CC99FF"/>
            </a:gs>
            <a:gs pos="100000">
              <a:srgbClr val="99CCFF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D7DC3-E528-4FE6-B813-4ED2BE24EADF}" type="datetimeFigureOut">
              <a:rPr lang="en-AU" smtClean="0"/>
              <a:pPr/>
              <a:t>26/10/2025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87A32-8AAD-4295-AF39-E0388076B8E7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58436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72400" cy="5112567"/>
          </a:xfrm>
        </p:spPr>
        <p:txBody>
          <a:bodyPr>
            <a:normAutofit/>
          </a:bodyPr>
          <a:lstStyle/>
          <a:p>
            <a:r>
              <a:rPr lang="en-AU" sz="9600" b="1" dirty="0"/>
              <a:t>Trivia</a:t>
            </a:r>
            <a:br>
              <a:rPr lang="en-AU" sz="9600" b="1" dirty="0"/>
            </a:br>
            <a:br>
              <a:rPr lang="en-AU" sz="2800" b="1" dirty="0"/>
            </a:br>
            <a:br>
              <a:rPr lang="en-AU" sz="2800" dirty="0"/>
            </a:b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30658982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CF4CE-1554-CC3A-C2F1-26192386D5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399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 giant panda’s diet mostly consists of</a:t>
            </a:r>
            <a:endParaRPr lang="en-US" sz="1200" dirty="0"/>
          </a:p>
          <a:p>
            <a:pPr marL="0" indent="0">
              <a:buNone/>
            </a:pPr>
            <a:br>
              <a:rPr lang="en-US" sz="1200" dirty="0"/>
            </a:br>
            <a:r>
              <a:rPr lang="en-US" dirty="0"/>
              <a:t>A.  algae</a:t>
            </a:r>
          </a:p>
          <a:p>
            <a:pPr marL="0" indent="0">
              <a:buNone/>
            </a:pPr>
            <a:r>
              <a:rPr lang="en-US" dirty="0"/>
              <a:t>B.   bamboo</a:t>
            </a:r>
          </a:p>
          <a:p>
            <a:pPr marL="0" indent="0">
              <a:buNone/>
            </a:pPr>
            <a:r>
              <a:rPr lang="en-US" dirty="0"/>
              <a:t>C.  Chinese children</a:t>
            </a:r>
          </a:p>
          <a:p>
            <a:pPr marL="0" indent="0">
              <a:buNone/>
            </a:pPr>
            <a:r>
              <a:rPr lang="en-US" dirty="0"/>
              <a:t>D.  ducks</a:t>
            </a:r>
            <a:endParaRPr lang="en-AU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73BBE8C-9440-7D56-1327-E891352F3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b="1" u="sng" dirty="0"/>
              <a:t>Question 9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2739560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/>
              <a:t>Question 10</a:t>
            </a:r>
            <a:endParaRPr lang="en-AU" sz="5400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1520" y="1772816"/>
            <a:ext cx="88392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An exoplanet is</a:t>
            </a:r>
            <a:endParaRPr lang="en-AU" sz="1200" dirty="0"/>
          </a:p>
          <a:p>
            <a:pPr marL="0" indent="0">
              <a:buNone/>
            </a:pPr>
            <a:endParaRPr lang="en-US" sz="1200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A planet that isn’t in the solar system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Something that used to be a planet but isn’t now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A planet situated near the exit 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A planet that has been exorcised (i.e. had an evil spirit cast out of it) 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3109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7E40F-49B1-4230-8B5B-BA5E22BBC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Katniss Everdeen is the main character in which movie?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dirty="0"/>
              <a:t>A.  Frozen</a:t>
            </a:r>
          </a:p>
          <a:p>
            <a:pPr marL="0" indent="0">
              <a:buNone/>
            </a:pPr>
            <a:r>
              <a:rPr lang="en-US" dirty="0"/>
              <a:t>B.   The Hunger Games</a:t>
            </a:r>
          </a:p>
          <a:p>
            <a:pPr marL="0" indent="0">
              <a:buNone/>
            </a:pPr>
            <a:r>
              <a:rPr lang="en-US" dirty="0"/>
              <a:t>C.  Jaws</a:t>
            </a:r>
          </a:p>
          <a:p>
            <a:pPr marL="0" indent="0">
              <a:buNone/>
            </a:pPr>
            <a:r>
              <a:rPr lang="en-US" dirty="0"/>
              <a:t>D.  Mary Poppins</a:t>
            </a:r>
            <a:endParaRPr lang="en-AU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E0C97EB-C614-90F5-FF05-9F430BB36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b="1" u="sng" dirty="0"/>
              <a:t>Question 11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12335187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A497D-831D-BBAE-03CA-34645B8F0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399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How many people in the boat in a rowing 8?</a:t>
            </a:r>
            <a:endParaRPr lang="en-US" sz="1200" dirty="0"/>
          </a:p>
          <a:p>
            <a:pPr marL="0" indent="0">
              <a:buNone/>
            </a:pPr>
            <a:br>
              <a:rPr lang="en-US" sz="1200" dirty="0"/>
            </a:br>
            <a:r>
              <a:rPr lang="en-US" dirty="0"/>
              <a:t>A.  6</a:t>
            </a:r>
          </a:p>
          <a:p>
            <a:pPr marL="0" indent="0">
              <a:buNone/>
            </a:pPr>
            <a:r>
              <a:rPr lang="en-US" dirty="0"/>
              <a:t>B.   7</a:t>
            </a:r>
          </a:p>
          <a:p>
            <a:pPr marL="0" indent="0">
              <a:buNone/>
            </a:pPr>
            <a:r>
              <a:rPr lang="en-US" dirty="0"/>
              <a:t>C.  8</a:t>
            </a:r>
          </a:p>
          <a:p>
            <a:pPr marL="0" indent="0">
              <a:buNone/>
            </a:pPr>
            <a:r>
              <a:rPr lang="en-US" dirty="0"/>
              <a:t>D.  9</a:t>
            </a:r>
            <a:endParaRPr lang="en-AU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5FECA19-84C8-DF07-FCF2-67E95B847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b="1" u="sng" dirty="0"/>
              <a:t>Question 12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26349324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1772817"/>
            <a:ext cx="8424936" cy="3672408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First name of the famous Italian artist Buonarotti</a:t>
            </a:r>
            <a:br>
              <a:rPr lang="en-US" sz="1200" dirty="0"/>
            </a:br>
            <a:br>
              <a:rPr lang="en-US" sz="1200" dirty="0"/>
            </a:br>
            <a:r>
              <a:rPr lang="en-US" sz="3200" dirty="0"/>
              <a:t>A.  Giuseppi</a:t>
            </a:r>
            <a:br>
              <a:rPr lang="en-US" sz="3200" dirty="0"/>
            </a:br>
            <a:r>
              <a:rPr lang="en-US" sz="3200" dirty="0"/>
              <a:t>B.   Michaelangelo</a:t>
            </a:r>
            <a:br>
              <a:rPr lang="en-US" sz="3200" dirty="0"/>
            </a:br>
            <a:r>
              <a:rPr lang="en-US" sz="3200" dirty="0"/>
              <a:t>C.  Donatelli</a:t>
            </a:r>
            <a:br>
              <a:rPr lang="en-US" sz="3200" dirty="0"/>
            </a:br>
            <a:r>
              <a:rPr lang="en-US" sz="3200" dirty="0"/>
              <a:t>D.  Steve</a:t>
            </a:r>
            <a:endParaRPr lang="en-AU" sz="3200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3FA17CFB-5165-57A0-CFE6-80EA169A576D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13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25226652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3888432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The shortest verse in the bible is</a:t>
            </a:r>
            <a:br>
              <a:rPr lang="en-US" sz="1200" dirty="0"/>
            </a:br>
            <a:br>
              <a:rPr lang="en-US" sz="1200" dirty="0"/>
            </a:br>
            <a:r>
              <a:rPr lang="en-US" sz="3200" dirty="0"/>
              <a:t>A.  Jesus wept</a:t>
            </a:r>
            <a:br>
              <a:rPr lang="en-US" sz="3200" dirty="0"/>
            </a:br>
            <a:r>
              <a:rPr lang="en-US" sz="3200" dirty="0"/>
              <a:t>B.   Go in peace</a:t>
            </a:r>
            <a:br>
              <a:rPr lang="en-US" sz="3200" dirty="0"/>
            </a:br>
            <a:r>
              <a:rPr lang="en-US" sz="3200" dirty="0"/>
              <a:t>C.  I’ll be back</a:t>
            </a:r>
            <a:br>
              <a:rPr lang="en-US" sz="3200" dirty="0"/>
            </a:br>
            <a:r>
              <a:rPr lang="en-US" sz="3200" dirty="0"/>
              <a:t>D.  Oh my God</a:t>
            </a:r>
            <a:endParaRPr lang="en-AU" sz="3200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3C3294A2-5B69-38B8-169D-B7B2F23A872C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14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21975894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/>
              <a:t>Question 15</a:t>
            </a:r>
            <a:endParaRPr lang="en-AU" sz="5400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A light year is</a:t>
            </a:r>
            <a:endParaRPr lang="en-AU" sz="1200" dirty="0"/>
          </a:p>
          <a:p>
            <a:pPr marL="0" indent="0">
              <a:buNone/>
            </a:pPr>
            <a:endParaRPr lang="en-US" sz="1200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A year when the sun shines a lot</a:t>
            </a:r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1000 normal years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The same as a normal year but with fewer calories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About 10 trillion kilometres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7303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/>
              <a:t>Question 16</a:t>
            </a:r>
            <a:endParaRPr lang="en-AU" sz="5400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43384" y="2057399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A worm hole is</a:t>
            </a:r>
            <a:endParaRPr lang="en-AU" sz="1200" dirty="0"/>
          </a:p>
          <a:p>
            <a:pPr marL="0" indent="0">
              <a:buNone/>
            </a:pPr>
            <a:endParaRPr lang="en-US" sz="1200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A hole made by a worm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A tube connecting two positrons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The fundamental particle in string theory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A worm’s antiparticle</a:t>
            </a:r>
          </a:p>
          <a:p>
            <a:pPr marL="514350" indent="-514350">
              <a:buFont typeface="+mj-lt"/>
              <a:buAutoNum type="alphaUcPeriod"/>
            </a:pPr>
            <a:endParaRPr lang="en-AU" b="1" dirty="0"/>
          </a:p>
        </p:txBody>
      </p:sp>
    </p:spTree>
    <p:extLst>
      <p:ext uri="{BB962C8B-B14F-4D97-AF65-F5344CB8AC3E}">
        <p14:creationId xmlns:p14="http://schemas.microsoft.com/office/powerpoint/2010/main" val="13092828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4392487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Which is correct?</a:t>
            </a:r>
            <a:br>
              <a:rPr lang="en-US" sz="1200" dirty="0"/>
            </a:br>
            <a:br>
              <a:rPr lang="en-US" sz="1200" dirty="0"/>
            </a:br>
            <a:r>
              <a:rPr lang="en-US" sz="3200" dirty="0"/>
              <a:t>A.  The yolk of an egg are white</a:t>
            </a:r>
            <a:br>
              <a:rPr lang="en-US" sz="3200" dirty="0"/>
            </a:br>
            <a:r>
              <a:rPr lang="en-US" sz="3200" dirty="0"/>
              <a:t>B.   The yolk of an egg is white</a:t>
            </a:r>
            <a:br>
              <a:rPr lang="en-US" sz="3200" dirty="0"/>
            </a:br>
            <a:r>
              <a:rPr lang="en-US" sz="3200" dirty="0"/>
              <a:t>C.  Neither of the above</a:t>
            </a:r>
            <a:br>
              <a:rPr lang="en-US" sz="3200" dirty="0"/>
            </a:br>
            <a:r>
              <a:rPr lang="en-US" sz="3200" dirty="0"/>
              <a:t>D.  Both A and B</a:t>
            </a:r>
            <a:endParaRPr lang="en-AU" sz="3200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DBA720CD-F06E-E3B0-5B34-07E0C41EBA31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17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24025746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/>
              <a:t>Question 18</a:t>
            </a:r>
            <a:endParaRPr lang="en-AU" sz="5400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3383" y="184482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Circling Uranus is something called ‘*</a:t>
            </a:r>
            <a:r>
              <a:rPr lang="en-AU" dirty="0" err="1"/>
              <a:t>uck</a:t>
            </a:r>
            <a:r>
              <a:rPr lang="en-AU" dirty="0"/>
              <a:t>’.  </a:t>
            </a:r>
            <a:br>
              <a:rPr lang="en-AU" dirty="0"/>
            </a:br>
            <a:r>
              <a:rPr lang="en-AU" dirty="0"/>
              <a:t>The missing letter is</a:t>
            </a:r>
            <a:endParaRPr lang="en-AU" sz="1200" dirty="0"/>
          </a:p>
          <a:p>
            <a:pPr marL="0" indent="0">
              <a:buNone/>
            </a:pPr>
            <a:endParaRPr lang="en-US" sz="1200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D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P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Y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None of these</a:t>
            </a:r>
            <a:endParaRPr lang="en-US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90008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548"/>
            <a:ext cx="7772400" cy="4392487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What colour is the Red Sea?</a:t>
            </a:r>
            <a:br>
              <a:rPr lang="en-US" sz="1200" dirty="0"/>
            </a:br>
            <a:br>
              <a:rPr lang="en-US" sz="1200" dirty="0"/>
            </a:br>
            <a:r>
              <a:rPr lang="en-US" sz="3200" dirty="0"/>
              <a:t>A.  Red</a:t>
            </a:r>
            <a:br>
              <a:rPr lang="en-US" sz="3200" dirty="0"/>
            </a:br>
            <a:r>
              <a:rPr lang="en-US" sz="3200" dirty="0"/>
              <a:t>B.  Yellow</a:t>
            </a:r>
            <a:br>
              <a:rPr lang="en-US" sz="3200" dirty="0"/>
            </a:br>
            <a:r>
              <a:rPr lang="en-US" sz="3200" dirty="0"/>
              <a:t>C.  Blue</a:t>
            </a:r>
            <a:br>
              <a:rPr lang="en-US" sz="3200" dirty="0"/>
            </a:br>
            <a:r>
              <a:rPr lang="en-US" sz="3200" dirty="0"/>
              <a:t>D.  Pink</a:t>
            </a:r>
            <a:endParaRPr lang="en-AU" sz="3200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097A1F83-2E09-CD43-D757-C15AF73FAD4F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1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13088330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7888" y="1556792"/>
            <a:ext cx="8208912" cy="4392487"/>
          </a:xfrm>
        </p:spPr>
        <p:txBody>
          <a:bodyPr>
            <a:normAutofit/>
          </a:bodyPr>
          <a:lstStyle/>
          <a:p>
            <a:pPr algn="l"/>
            <a:r>
              <a:rPr lang="en-AU" sz="3200" dirty="0"/>
              <a:t>In ancient Rome, the architectural feature called a vomitorium was</a:t>
            </a:r>
            <a:br>
              <a:rPr lang="en-AU" sz="1200" dirty="0"/>
            </a:br>
            <a:br>
              <a:rPr lang="en-AU" sz="1200" dirty="0"/>
            </a:br>
            <a:r>
              <a:rPr lang="en-US" sz="3200" dirty="0"/>
              <a:t>A.  A hospital</a:t>
            </a:r>
            <a:br>
              <a:rPr lang="en-US" sz="3200" dirty="0"/>
            </a:br>
            <a:r>
              <a:rPr lang="en-US" sz="3200" dirty="0"/>
              <a:t>B.  </a:t>
            </a:r>
            <a:r>
              <a:rPr lang="en-AU" sz="3200" dirty="0"/>
              <a:t>The entranceway to an amphitheatre</a:t>
            </a:r>
            <a:br>
              <a:rPr lang="en-US" sz="3200" dirty="0"/>
            </a:br>
            <a:r>
              <a:rPr lang="en-US" sz="3200" dirty="0"/>
              <a:t>C.  A mathematics classroom</a:t>
            </a:r>
            <a:br>
              <a:rPr lang="en-US" sz="3200" dirty="0"/>
            </a:br>
            <a:r>
              <a:rPr lang="en-US" sz="3200" dirty="0"/>
              <a:t>D.  </a:t>
            </a:r>
            <a:r>
              <a:rPr lang="en-AU" sz="3200" dirty="0"/>
              <a:t>A room for regurgitating food during meals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335856C2-72BE-166D-21A3-E5C475423319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19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23391179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/>
              <a:t>Question 20</a:t>
            </a:r>
            <a:endParaRPr lang="en-AU" sz="5400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Pumbaa in Lion King suggests that the stars are</a:t>
            </a:r>
            <a:endParaRPr lang="en-AU" sz="1200" dirty="0"/>
          </a:p>
          <a:p>
            <a:pPr marL="0" indent="0">
              <a:buNone/>
            </a:pPr>
            <a:endParaRPr lang="en-US" sz="1200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Fireflies that got stuck up in that big bluish-black thing</a:t>
            </a:r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Balls of gas burning billions of miles away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Candles carried by angels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Pin pricks in the roof of the world letting in light from above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8094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7888" y="1628800"/>
            <a:ext cx="8208912" cy="4392487"/>
          </a:xfrm>
        </p:spPr>
        <p:txBody>
          <a:bodyPr>
            <a:normAutofit/>
          </a:bodyPr>
          <a:lstStyle/>
          <a:p>
            <a:pPr algn="l"/>
            <a:r>
              <a:rPr lang="en-AU" sz="3200" dirty="0"/>
              <a:t>Which of these held patents for improvements to toilets?</a:t>
            </a:r>
            <a:br>
              <a:rPr lang="en-AU" sz="1200" dirty="0"/>
            </a:br>
            <a:br>
              <a:rPr lang="en-AU" sz="1200" dirty="0"/>
            </a:br>
            <a:r>
              <a:rPr lang="en-US" sz="3200" dirty="0"/>
              <a:t>A.  George Washington</a:t>
            </a:r>
            <a:br>
              <a:rPr lang="en-US" sz="800" dirty="0"/>
            </a:br>
            <a:br>
              <a:rPr lang="en-US" sz="800" dirty="0"/>
            </a:br>
            <a:r>
              <a:rPr lang="en-US" sz="3200" dirty="0"/>
              <a:t>B.  Genghis Khan</a:t>
            </a:r>
            <a:br>
              <a:rPr lang="en-US" sz="2800" dirty="0"/>
            </a:br>
            <a:br>
              <a:rPr lang="en-US" sz="800" dirty="0"/>
            </a:br>
            <a:r>
              <a:rPr lang="en-US" sz="2800" dirty="0"/>
              <a:t>C.  </a:t>
            </a:r>
            <a:r>
              <a:rPr lang="en-AU" sz="2800" dirty="0"/>
              <a:t>Thomas Crapper </a:t>
            </a:r>
            <a:br>
              <a:rPr lang="en-AU" sz="800" dirty="0"/>
            </a:br>
            <a:br>
              <a:rPr lang="en-US" sz="800" dirty="0"/>
            </a:br>
            <a:r>
              <a:rPr lang="en-US" sz="2800" dirty="0"/>
              <a:t>D.  </a:t>
            </a:r>
            <a:r>
              <a:rPr lang="en-AU" sz="3200" dirty="0"/>
              <a:t>Heath </a:t>
            </a:r>
            <a:r>
              <a:rPr lang="en-AU" sz="3200" dirty="0" err="1"/>
              <a:t>Bogroll</a:t>
            </a:r>
            <a:endParaRPr lang="en-AU" sz="3200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D5E64336-B7A8-655B-2725-EE674B8E9D1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21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36600747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1194"/>
            <a:ext cx="7772400" cy="4680519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The longest a chicken has lived without its head is: </a:t>
            </a:r>
            <a:br>
              <a:rPr lang="en-US" sz="1200" dirty="0"/>
            </a:br>
            <a:r>
              <a:rPr lang="en-US" sz="1200" dirty="0"/>
              <a:t>   </a:t>
            </a:r>
            <a:br>
              <a:rPr lang="en-US" sz="3200" dirty="0"/>
            </a:br>
            <a:r>
              <a:rPr lang="en-US" sz="3200" dirty="0"/>
              <a:t>A.  2 minutes</a:t>
            </a:r>
            <a:br>
              <a:rPr lang="en-US" sz="3200" dirty="0"/>
            </a:br>
            <a:r>
              <a:rPr lang="en-US" sz="3200" dirty="0"/>
              <a:t>B.   2 hours</a:t>
            </a:r>
            <a:br>
              <a:rPr lang="en-US" sz="3200" dirty="0"/>
            </a:br>
            <a:r>
              <a:rPr lang="en-US" sz="3200" dirty="0"/>
              <a:t>C.  2 days</a:t>
            </a:r>
            <a:br>
              <a:rPr lang="en-US" sz="3200" dirty="0"/>
            </a:br>
            <a:r>
              <a:rPr lang="en-US" sz="3200" dirty="0"/>
              <a:t>D.  2 years</a:t>
            </a:r>
            <a:endParaRPr lang="en-AU" sz="3200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79F9BB34-CBCF-4E8D-920F-A2F61DE5AA65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22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38027867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/>
              <a:t>Question 23</a:t>
            </a:r>
            <a:endParaRPr lang="en-AU" sz="5400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Neutron stars are sometimes produced in supernova explosions. One teaspoonful of the core of a neutron star would have a mass of about</a:t>
            </a:r>
            <a:endParaRPr lang="en-AU" sz="1200" dirty="0"/>
          </a:p>
          <a:p>
            <a:pPr marL="0" indent="0">
              <a:buNone/>
            </a:pPr>
            <a:endParaRPr lang="en-US" sz="1200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0.2 g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20 kg</a:t>
            </a:r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20 000 tonnes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1 000 000 000 tonnes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7201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92487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According to the biblical book of Genesis, mankind became sinful because Adam and Eve ate</a:t>
            </a:r>
            <a:br>
              <a:rPr lang="en-US" sz="1200" dirty="0"/>
            </a:br>
            <a:br>
              <a:rPr lang="en-US" sz="1200" dirty="0"/>
            </a:br>
            <a:r>
              <a:rPr lang="en-US" sz="3200" dirty="0"/>
              <a:t>A.  An apple</a:t>
            </a:r>
            <a:br>
              <a:rPr lang="en-US" sz="3200" dirty="0"/>
            </a:br>
            <a:r>
              <a:rPr lang="en-US" sz="3200" dirty="0"/>
              <a:t>B.  A pear</a:t>
            </a:r>
            <a:br>
              <a:rPr lang="en-US" sz="3200" dirty="0"/>
            </a:br>
            <a:r>
              <a:rPr lang="en-US" sz="3200" dirty="0"/>
              <a:t>C.  A potato</a:t>
            </a:r>
            <a:br>
              <a:rPr lang="en-US" sz="3200" dirty="0"/>
            </a:br>
            <a:r>
              <a:rPr lang="en-US" sz="3200" dirty="0"/>
              <a:t>D.  An unspecified fruit</a:t>
            </a:r>
            <a:endParaRPr lang="en-AU" sz="3200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7D73A039-51B9-9279-16C9-AA6907A3F69C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24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39369147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772400" cy="4392487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The famous person who married Eva Braun, then promptly shot himself was:</a:t>
            </a:r>
            <a:br>
              <a:rPr lang="en-US" sz="1200" dirty="0"/>
            </a:br>
            <a:br>
              <a:rPr lang="en-US" sz="1200" dirty="0"/>
            </a:br>
            <a:r>
              <a:rPr lang="en-US" sz="3200" dirty="0"/>
              <a:t>A.  Friedrich Braun</a:t>
            </a:r>
            <a:br>
              <a:rPr lang="en-US" sz="3200" dirty="0"/>
            </a:br>
            <a:r>
              <a:rPr lang="en-US" sz="3200" dirty="0"/>
              <a:t>B.  Adolf Hitler</a:t>
            </a:r>
            <a:br>
              <a:rPr lang="en-US" sz="3200" dirty="0"/>
            </a:br>
            <a:r>
              <a:rPr lang="en-US" sz="3200" dirty="0"/>
              <a:t>C.  Benito Mussolini</a:t>
            </a:r>
            <a:br>
              <a:rPr lang="en-US" sz="3200" dirty="0"/>
            </a:br>
            <a:r>
              <a:rPr lang="en-US" sz="3200" dirty="0"/>
              <a:t>D. Nostradamus</a:t>
            </a:r>
            <a:endParaRPr lang="en-AU" sz="3200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C92E1AEF-7F2A-DB7F-0AB7-8276E678BCEA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25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17319146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/>
              <a:t>Question 26</a:t>
            </a:r>
            <a:endParaRPr lang="en-AU" sz="5400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‘My very easy memory jingle just seems useless now.’ This is a way to remember:</a:t>
            </a:r>
            <a:endParaRPr lang="en-AU" sz="1200" dirty="0"/>
          </a:p>
          <a:p>
            <a:pPr marL="0" indent="0">
              <a:buNone/>
            </a:pPr>
            <a:endParaRPr lang="en-US" sz="1200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The order of the planets</a:t>
            </a:r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The different types of stars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The last 8 presidents of Kazakhstan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The first 8 decimal places of pi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0284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56792"/>
            <a:ext cx="7772400" cy="4392487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Which came first, the chicken or the egg?</a:t>
            </a:r>
            <a:br>
              <a:rPr lang="en-US" sz="1200" dirty="0"/>
            </a:br>
            <a:br>
              <a:rPr lang="en-US" sz="1200" dirty="0"/>
            </a:br>
            <a:r>
              <a:rPr lang="en-US" sz="3200" dirty="0"/>
              <a:t>A.  The chicken</a:t>
            </a:r>
            <a:br>
              <a:rPr lang="en-US" sz="3200" dirty="0"/>
            </a:br>
            <a:r>
              <a:rPr lang="en-US" sz="3200" dirty="0"/>
              <a:t>B.   The egg</a:t>
            </a:r>
            <a:br>
              <a:rPr lang="en-US" sz="3200" dirty="0"/>
            </a:br>
            <a:r>
              <a:rPr lang="en-US" sz="3200" dirty="0"/>
              <a:t>C.  They both came at the same time</a:t>
            </a:r>
            <a:br>
              <a:rPr lang="en-US" sz="3200" dirty="0"/>
            </a:br>
            <a:r>
              <a:rPr lang="en-US" sz="3200" dirty="0"/>
              <a:t>D.  They’ve both been around for ever</a:t>
            </a:r>
            <a:endParaRPr lang="en-AU" sz="3200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C5C393CA-E69B-431F-EA1D-6A0844F439F6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27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12502480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/>
              <a:t>Question 28</a:t>
            </a:r>
            <a:endParaRPr lang="en-AU" sz="5400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657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The stress-energy tensor features most prominently in</a:t>
            </a:r>
            <a:endParaRPr lang="en-AU" sz="1200" dirty="0"/>
          </a:p>
          <a:p>
            <a:pPr marL="0" indent="0">
              <a:buNone/>
            </a:pPr>
            <a:endParaRPr lang="en-US" sz="1200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‘Vocal Techniques’ by Placido Domingo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‘An Inconvenient Truth’ by Al Gore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‘The Theory of General Relativity’ by Albert Einstein </a:t>
            </a:r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‘The Manual of Body Building’ by Charles Atlas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736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1C459-944F-73A4-33BC-FD3752A2E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684" y="1844824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Ducula is a genus of</a:t>
            </a:r>
            <a:endParaRPr lang="en-US" sz="1200" dirty="0"/>
          </a:p>
          <a:p>
            <a:pPr marL="0" indent="0">
              <a:buNone/>
            </a:pPr>
            <a:r>
              <a:rPr lang="en-US" sz="1200" dirty="0"/>
              <a:t>  </a:t>
            </a:r>
            <a:br>
              <a:rPr lang="en-US" sz="1200" dirty="0"/>
            </a:br>
            <a:r>
              <a:rPr lang="en-US" dirty="0"/>
              <a:t>A.  duck</a:t>
            </a:r>
          </a:p>
          <a:p>
            <a:pPr marL="0" indent="0">
              <a:buNone/>
            </a:pPr>
            <a:r>
              <a:rPr lang="en-US" dirty="0"/>
              <a:t>B.  vampire bat</a:t>
            </a:r>
          </a:p>
          <a:p>
            <a:pPr marL="0" indent="0">
              <a:buNone/>
            </a:pPr>
            <a:r>
              <a:rPr lang="en-US" dirty="0"/>
              <a:t>C.  pigeon</a:t>
            </a:r>
          </a:p>
          <a:p>
            <a:pPr marL="0" indent="0">
              <a:buNone/>
            </a:pPr>
            <a:r>
              <a:rPr lang="en-US" dirty="0"/>
              <a:t>D.  fairy</a:t>
            </a:r>
            <a:endParaRPr lang="en-AU" dirty="0"/>
          </a:p>
        </p:txBody>
      </p:sp>
      <p:sp>
        <p:nvSpPr>
          <p:cNvPr id="2" name="Title 3">
            <a:extLst>
              <a:ext uri="{FF2B5EF4-FFF2-40B4-BE49-F238E27FC236}">
                <a16:creationId xmlns:a16="http://schemas.microsoft.com/office/drawing/2014/main" id="{601F5C41-492C-ED59-8A7D-2A91EF1CF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b="1" u="sng" dirty="0"/>
              <a:t>Question 2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11525028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32756"/>
            <a:ext cx="7772400" cy="4392487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The square root of  21547  is</a:t>
            </a:r>
            <a:br>
              <a:rPr lang="en-US" sz="1200" dirty="0"/>
            </a:br>
            <a:br>
              <a:rPr lang="en-US" sz="1200" dirty="0"/>
            </a:br>
            <a:r>
              <a:rPr lang="en-US" sz="3200" dirty="0"/>
              <a:t>A.  3</a:t>
            </a:r>
            <a:br>
              <a:rPr lang="en-US" sz="3200" dirty="0"/>
            </a:br>
            <a:r>
              <a:rPr lang="en-US" sz="3200" dirty="0"/>
              <a:t>B.   -3</a:t>
            </a:r>
            <a:br>
              <a:rPr lang="en-US" sz="3200" dirty="0"/>
            </a:br>
            <a:r>
              <a:rPr lang="en-US" sz="3200" dirty="0"/>
              <a:t>C.  6.2</a:t>
            </a:r>
            <a:br>
              <a:rPr lang="en-US" sz="3200" dirty="0"/>
            </a:br>
            <a:r>
              <a:rPr lang="en-US" sz="3200" dirty="0"/>
              <a:t>D.  Who cares?</a:t>
            </a:r>
            <a:endParaRPr lang="en-AU" sz="3200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D3786897-BC5D-7681-9CC5-DF0B61CD0831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29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28213359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/>
              <a:t>Question 30</a:t>
            </a:r>
            <a:endParaRPr lang="en-AU" sz="5400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For saying that the Earth goes round the Sun rather than vice versa, Giordano Bruno was:</a:t>
            </a:r>
            <a:endParaRPr lang="en-AU" sz="1200" dirty="0"/>
          </a:p>
          <a:p>
            <a:pPr marL="0" indent="0">
              <a:buNone/>
            </a:pPr>
            <a:endParaRPr lang="en-US" sz="1200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Made a professor at Oxford University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Poked in the eye with a sharp stick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Burnt at the stake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Fined $250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297974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37784"/>
            <a:ext cx="7772400" cy="4680519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Wallace’s dog is called: </a:t>
            </a:r>
            <a:br>
              <a:rPr lang="en-US" sz="1200" dirty="0"/>
            </a:br>
            <a:r>
              <a:rPr lang="en-US" sz="1200" dirty="0"/>
              <a:t>   </a:t>
            </a:r>
            <a:br>
              <a:rPr lang="en-US" sz="3200" dirty="0"/>
            </a:br>
            <a:r>
              <a:rPr lang="en-US" sz="3200" dirty="0"/>
              <a:t>A.  Fido</a:t>
            </a:r>
            <a:br>
              <a:rPr lang="en-US" sz="3200" dirty="0"/>
            </a:br>
            <a:r>
              <a:rPr lang="en-US" sz="3200" dirty="0"/>
              <a:t>B.   Vomit</a:t>
            </a:r>
            <a:br>
              <a:rPr lang="en-US" sz="3200" dirty="0"/>
            </a:br>
            <a:r>
              <a:rPr lang="en-US" sz="3200" dirty="0"/>
              <a:t>C.  Gromit</a:t>
            </a:r>
            <a:br>
              <a:rPr lang="en-US" sz="3200" dirty="0"/>
            </a:br>
            <a:r>
              <a:rPr lang="en-US" sz="3200" dirty="0"/>
              <a:t>D.  Grovel</a:t>
            </a:r>
            <a:endParaRPr lang="en-AU" sz="3200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96B0D778-E088-02E5-E90B-E409F503F6CF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31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91398394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700808"/>
            <a:ext cx="8208912" cy="4392487"/>
          </a:xfrm>
        </p:spPr>
        <p:txBody>
          <a:bodyPr>
            <a:normAutofit/>
          </a:bodyPr>
          <a:lstStyle/>
          <a:p>
            <a:pPr algn="l"/>
            <a:r>
              <a:rPr lang="en-AU" sz="3200" dirty="0"/>
              <a:t>Florence Nightingale, a famous English nurse in the nineteenth century, is know as:</a:t>
            </a:r>
            <a:br>
              <a:rPr lang="en-AU" sz="1200" dirty="0"/>
            </a:br>
            <a:br>
              <a:rPr lang="en-AU" sz="1200" dirty="0"/>
            </a:br>
            <a:r>
              <a:rPr lang="en-US" sz="3200" dirty="0"/>
              <a:t>A.  The lady with the limp</a:t>
            </a:r>
            <a:br>
              <a:rPr lang="en-US" sz="3200" dirty="0"/>
            </a:br>
            <a:r>
              <a:rPr lang="en-US" sz="3200" dirty="0"/>
              <a:t>B.   The lady with the lamp</a:t>
            </a:r>
            <a:br>
              <a:rPr lang="en-US" sz="3200" dirty="0"/>
            </a:br>
            <a:r>
              <a:rPr lang="en-US" sz="3200" dirty="0"/>
              <a:t>C.  </a:t>
            </a:r>
            <a:r>
              <a:rPr lang="en-AU" sz="3200" dirty="0"/>
              <a:t>The lady with the lump</a:t>
            </a:r>
            <a:br>
              <a:rPr lang="en-US" sz="3200" dirty="0"/>
            </a:br>
            <a:r>
              <a:rPr lang="en-US" sz="3200" dirty="0"/>
              <a:t>D.  </a:t>
            </a:r>
            <a:r>
              <a:rPr lang="en-AU" sz="3200" dirty="0"/>
              <a:t>The lady with leprosy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3C8AC8D9-C2D8-1735-D0CC-A04227AF6335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32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2086757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/>
              <a:t>Question 33</a:t>
            </a:r>
            <a:endParaRPr lang="en-AU" sz="5400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9512" y="1844824"/>
            <a:ext cx="878497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If there was air all the way from here to the Sun, on Earth, the Sun would seem</a:t>
            </a:r>
            <a:endParaRPr lang="en-AU" sz="1200" dirty="0"/>
          </a:p>
          <a:p>
            <a:pPr marL="0" indent="0">
              <a:buNone/>
            </a:pPr>
            <a:endParaRPr lang="en-US" sz="1200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Quieter than a mouse</a:t>
            </a:r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As noisy as a busy street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As noisy as a loud rock concert</a:t>
            </a:r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Loud enough to instantly rupture your eardrums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75404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17638"/>
            <a:ext cx="7772400" cy="4392487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DNA is best known to stand for: </a:t>
            </a:r>
            <a:br>
              <a:rPr lang="en-US" sz="1200" dirty="0"/>
            </a:br>
            <a:r>
              <a:rPr lang="en-US" sz="1200" dirty="0"/>
              <a:t> </a:t>
            </a:r>
            <a:br>
              <a:rPr lang="en-AU" sz="3200" dirty="0"/>
            </a:br>
            <a:r>
              <a:rPr lang="en-AU" sz="3200" dirty="0"/>
              <a:t>A.  </a:t>
            </a:r>
            <a:r>
              <a:rPr lang="en-US" sz="3200" dirty="0"/>
              <a:t>Dribbly-nosed antelope</a:t>
            </a:r>
            <a:br>
              <a:rPr lang="en-AU" sz="3200" dirty="0"/>
            </a:br>
            <a:r>
              <a:rPr lang="en-AU" sz="3200" dirty="0"/>
              <a:t>B.  </a:t>
            </a:r>
            <a:r>
              <a:rPr lang="en-US" sz="3200" dirty="0"/>
              <a:t>Deoxyribonucleic acid</a:t>
            </a:r>
            <a:br>
              <a:rPr lang="en-AU" sz="3200" dirty="0"/>
            </a:br>
            <a:r>
              <a:rPr lang="en-AU" sz="3200" dirty="0"/>
              <a:t>C.  </a:t>
            </a:r>
            <a:r>
              <a:rPr lang="en-US" sz="3200" dirty="0"/>
              <a:t>National Dyslexics Association </a:t>
            </a:r>
            <a:br>
              <a:rPr lang="en-AU" sz="3200" dirty="0"/>
            </a:br>
            <a:r>
              <a:rPr lang="en-AU" sz="3200" dirty="0"/>
              <a:t>D.  </a:t>
            </a:r>
            <a:r>
              <a:rPr lang="en-US" sz="3200" dirty="0"/>
              <a:t>Don’t know anything</a:t>
            </a:r>
            <a:endParaRPr lang="en-AU" sz="3200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2D5BECE3-130C-2357-8566-27FB291595C5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/>
              <a:t>Question 34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325470783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844824"/>
            <a:ext cx="8640960" cy="3744415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What animals are the Canary Islands named after?</a:t>
            </a:r>
            <a:br>
              <a:rPr lang="en-US" sz="1200" dirty="0"/>
            </a:br>
            <a:br>
              <a:rPr lang="en-US" sz="1200" dirty="0"/>
            </a:br>
            <a:r>
              <a:rPr lang="en-AU" sz="3200" dirty="0"/>
              <a:t>A.  </a:t>
            </a:r>
            <a:r>
              <a:rPr lang="en-US" sz="3200" dirty="0"/>
              <a:t>Dogs</a:t>
            </a:r>
            <a:br>
              <a:rPr lang="en-US" sz="3200" dirty="0"/>
            </a:br>
            <a:r>
              <a:rPr lang="en-US" sz="3200" dirty="0"/>
              <a:t>B.  Cats</a:t>
            </a:r>
            <a:br>
              <a:rPr lang="en-US" sz="3200" dirty="0"/>
            </a:br>
            <a:r>
              <a:rPr lang="en-US" sz="3200" dirty="0"/>
              <a:t>C.  Canaries</a:t>
            </a:r>
            <a:br>
              <a:rPr lang="en-US" sz="3200" dirty="0"/>
            </a:br>
            <a:r>
              <a:rPr lang="en-US" sz="3200" dirty="0"/>
              <a:t>D.  Dragons</a:t>
            </a:r>
            <a:endParaRPr lang="en-AU" sz="3200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3E32FE9D-B893-072B-2732-919249A9A589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35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9241284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08720"/>
            <a:ext cx="7772400" cy="5544616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Which of the following is the most healthy BMI (body mass index)?</a:t>
            </a:r>
            <a:br>
              <a:rPr lang="en-US" sz="1200" dirty="0"/>
            </a:br>
            <a:br>
              <a:rPr lang="en-AU" sz="1200" dirty="0"/>
            </a:br>
            <a:r>
              <a:rPr lang="en-AU" sz="3200" dirty="0"/>
              <a:t>A.   </a:t>
            </a:r>
            <a:r>
              <a:rPr lang="en-US" sz="3200" dirty="0"/>
              <a:t>20</a:t>
            </a:r>
            <a:br>
              <a:rPr lang="en-US" sz="3200" dirty="0"/>
            </a:br>
            <a:r>
              <a:rPr lang="en-US" sz="3200" dirty="0"/>
              <a:t>B.   30</a:t>
            </a:r>
            <a:br>
              <a:rPr lang="en-US" sz="3200" dirty="0"/>
            </a:br>
            <a:r>
              <a:rPr lang="en-US" sz="3200" dirty="0"/>
              <a:t>C.   45</a:t>
            </a:r>
            <a:br>
              <a:rPr lang="en-US" sz="3200" dirty="0"/>
            </a:br>
            <a:r>
              <a:rPr lang="en-US" sz="3200" dirty="0"/>
              <a:t>D.  170</a:t>
            </a:r>
            <a:br>
              <a:rPr lang="en-US" sz="3200" dirty="0"/>
            </a:br>
            <a:br>
              <a:rPr lang="en-US" sz="3200" dirty="0"/>
            </a:br>
            <a:r>
              <a:rPr lang="en-US" sz="2400" dirty="0"/>
              <a:t>Helpful hint:  BMI = mass ÷ height</a:t>
            </a:r>
            <a:r>
              <a:rPr lang="en-US" sz="2400" baseline="30000" dirty="0"/>
              <a:t>2</a:t>
            </a:r>
            <a:r>
              <a:rPr lang="en-US" sz="2400" dirty="0"/>
              <a:t> (mass in kg, height in m)</a:t>
            </a:r>
            <a:endParaRPr lang="en-AU" sz="2400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148BE782-3463-6733-2D1C-45C9F81C393C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36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129377014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44824"/>
            <a:ext cx="7772400" cy="3888431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Which has the largest brain in comparison to its body weight?</a:t>
            </a:r>
            <a:br>
              <a:rPr lang="en-US" sz="1200" dirty="0"/>
            </a:br>
            <a:br>
              <a:rPr lang="en-AU" sz="1200" dirty="0"/>
            </a:br>
            <a:r>
              <a:rPr lang="en-AU" sz="3200" dirty="0"/>
              <a:t>A.  </a:t>
            </a:r>
            <a:r>
              <a:rPr lang="en-US" sz="3200" dirty="0"/>
              <a:t>dolphin</a:t>
            </a:r>
            <a:br>
              <a:rPr lang="en-US" sz="3200" dirty="0"/>
            </a:br>
            <a:r>
              <a:rPr lang="en-US" sz="3200" dirty="0"/>
              <a:t>B.   human</a:t>
            </a:r>
            <a:br>
              <a:rPr lang="en-US" sz="3200" dirty="0"/>
            </a:br>
            <a:r>
              <a:rPr lang="en-US" sz="3200" dirty="0"/>
              <a:t>C.  fruit bat</a:t>
            </a:r>
            <a:br>
              <a:rPr lang="en-US" sz="3200" dirty="0"/>
            </a:br>
            <a:r>
              <a:rPr lang="en-US" sz="3200" dirty="0"/>
              <a:t>D.  ant</a:t>
            </a:r>
            <a:endParaRPr lang="en-AU" sz="3200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D9A74BC6-A512-7406-6256-8EC62AE6B148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37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139585660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618" y="1772816"/>
            <a:ext cx="8136904" cy="4320479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Complete this foursome of Jupiter’s largest moons:  </a:t>
            </a:r>
            <a:br>
              <a:rPr lang="en-US" sz="3200" dirty="0"/>
            </a:br>
            <a:r>
              <a:rPr lang="en-US" sz="3200" dirty="0"/>
              <a:t>Io, Europa, Ganymede . . .</a:t>
            </a:r>
            <a:br>
              <a:rPr lang="en-US" sz="1300" dirty="0"/>
            </a:br>
            <a:br>
              <a:rPr lang="en-US" sz="1300" dirty="0"/>
            </a:br>
            <a:r>
              <a:rPr lang="en-US" sz="3200" dirty="0"/>
              <a:t>A.  Satan</a:t>
            </a:r>
            <a:br>
              <a:rPr lang="en-US" sz="3200" dirty="0"/>
            </a:br>
            <a:r>
              <a:rPr lang="en-US" sz="3200" dirty="0"/>
              <a:t>B.  Calisto</a:t>
            </a:r>
            <a:br>
              <a:rPr lang="en-US" sz="3200" dirty="0"/>
            </a:br>
            <a:r>
              <a:rPr lang="en-US" sz="3200" dirty="0"/>
              <a:t>C.  Mephistopheles</a:t>
            </a:r>
            <a:br>
              <a:rPr lang="en-US" sz="3200" dirty="0"/>
            </a:br>
            <a:r>
              <a:rPr lang="en-US" sz="3200" dirty="0"/>
              <a:t>D.  Beelzebub 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DB49A957-F04A-AF98-A071-2127A178715D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38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678432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/>
              <a:t>Question 3</a:t>
            </a:r>
            <a:endParaRPr lang="en-AU" sz="5400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Who won the Wimbledon women’s singles title in 2005?</a:t>
            </a:r>
            <a:endParaRPr lang="en-AU" sz="1200" dirty="0"/>
          </a:p>
          <a:p>
            <a:pPr marL="0" indent="0">
              <a:buNone/>
            </a:pPr>
            <a:endParaRPr lang="en-US" sz="1200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Freddie Mercury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Venus Williams</a:t>
            </a:r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Mother Earth</a:t>
            </a:r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Bruno Mars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3412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44824"/>
            <a:ext cx="7772400" cy="3600399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Lightning strikes the Earth on average:</a:t>
            </a:r>
            <a:br>
              <a:rPr lang="en-US" sz="1200" dirty="0"/>
            </a:br>
            <a:br>
              <a:rPr lang="en-AU" sz="1200" dirty="0"/>
            </a:br>
            <a:r>
              <a:rPr lang="en-AU" sz="3200" dirty="0"/>
              <a:t>   A.  </a:t>
            </a:r>
            <a:r>
              <a:rPr lang="en-US" sz="3200" dirty="0"/>
              <a:t>once per hour </a:t>
            </a:r>
            <a:br>
              <a:rPr lang="en-US" sz="3200" dirty="0"/>
            </a:br>
            <a:r>
              <a:rPr lang="en-US" sz="3200" dirty="0"/>
              <a:t>   B.  once per minute </a:t>
            </a:r>
            <a:br>
              <a:rPr lang="en-US" sz="3200" dirty="0"/>
            </a:br>
            <a:r>
              <a:rPr lang="en-US" sz="3200" dirty="0"/>
              <a:t>   C.  once per second</a:t>
            </a:r>
            <a:br>
              <a:rPr lang="en-US" sz="3200" dirty="0"/>
            </a:br>
            <a:r>
              <a:rPr lang="en-US" sz="3200" dirty="0"/>
              <a:t>   D.  50 times per second</a:t>
            </a:r>
            <a:endParaRPr lang="en-AU" sz="3200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104C4A75-5D15-2719-0C0F-CC134C8AFC8E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39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126446553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4864"/>
            <a:ext cx="7772400" cy="3096343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Andy Warhol is famous for painting:</a:t>
            </a:r>
            <a:br>
              <a:rPr lang="en-US" sz="1200" dirty="0"/>
            </a:br>
            <a:br>
              <a:rPr lang="en-AU" sz="1200" dirty="0"/>
            </a:br>
            <a:r>
              <a:rPr lang="en-AU" sz="3200" dirty="0"/>
              <a:t>A.  </a:t>
            </a:r>
            <a:r>
              <a:rPr lang="en-US" sz="3200" dirty="0"/>
              <a:t>soup</a:t>
            </a:r>
            <a:br>
              <a:rPr lang="en-US" sz="3200" dirty="0"/>
            </a:br>
            <a:r>
              <a:rPr lang="en-US" sz="3200" dirty="0"/>
              <a:t>D.  babies</a:t>
            </a:r>
            <a:br>
              <a:rPr lang="en-US" sz="3200" dirty="0"/>
            </a:br>
            <a:r>
              <a:rPr lang="en-US" sz="3200" dirty="0"/>
              <a:t>B.  dead animals</a:t>
            </a:r>
            <a:br>
              <a:rPr lang="en-US" sz="3200" dirty="0"/>
            </a:br>
            <a:r>
              <a:rPr lang="en-US" sz="3200" dirty="0"/>
              <a:t>C.  potato salad</a:t>
            </a:r>
            <a:endParaRPr lang="en-AU" sz="3200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A4659108-DCDC-150A-92E5-C617B2197565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40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235986078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3664" y="1556792"/>
            <a:ext cx="8208912" cy="4392487"/>
          </a:xfrm>
        </p:spPr>
        <p:txBody>
          <a:bodyPr>
            <a:normAutofit/>
          </a:bodyPr>
          <a:lstStyle/>
          <a:p>
            <a:pPr algn="l"/>
            <a:r>
              <a:rPr lang="en-AU" sz="3200" dirty="0"/>
              <a:t>Which country has the most tigers?</a:t>
            </a:r>
            <a:br>
              <a:rPr lang="en-AU" sz="1200" dirty="0"/>
            </a:br>
            <a:br>
              <a:rPr lang="en-AU" sz="1200" dirty="0"/>
            </a:br>
            <a:r>
              <a:rPr lang="en-US" sz="3200" dirty="0"/>
              <a:t>A.  India</a:t>
            </a:r>
            <a:br>
              <a:rPr lang="en-US" sz="3200" dirty="0"/>
            </a:br>
            <a:r>
              <a:rPr lang="en-US" sz="3200" dirty="0"/>
              <a:t>B.   Bangladesh</a:t>
            </a:r>
            <a:br>
              <a:rPr lang="en-US" sz="3200" dirty="0"/>
            </a:br>
            <a:r>
              <a:rPr lang="en-US" sz="3200" dirty="0"/>
              <a:t>C.  </a:t>
            </a:r>
            <a:r>
              <a:rPr lang="en-AU" sz="3200" dirty="0"/>
              <a:t>USA</a:t>
            </a:r>
            <a:br>
              <a:rPr lang="en-US" sz="3200" dirty="0"/>
            </a:br>
            <a:r>
              <a:rPr lang="en-US" sz="3200" dirty="0"/>
              <a:t>D.  </a:t>
            </a:r>
            <a:r>
              <a:rPr lang="en-AU" sz="3200" dirty="0"/>
              <a:t>Brazil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828C29BF-63A8-4D2A-B428-E5B4823B8A81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41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395258187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44824"/>
            <a:ext cx="7772400" cy="3600399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/>
              <a:t>If the land area of the Earth were shared equally between all the people on Earth, each would get approximately:</a:t>
            </a:r>
            <a:br>
              <a:rPr lang="en-US" sz="1300" dirty="0"/>
            </a:br>
            <a:br>
              <a:rPr lang="en-AU" sz="1300" dirty="0"/>
            </a:br>
            <a:r>
              <a:rPr lang="en-AU" sz="3200" dirty="0"/>
              <a:t>   A.  </a:t>
            </a:r>
            <a:r>
              <a:rPr lang="en-US" sz="3200" dirty="0"/>
              <a:t>200 m</a:t>
            </a:r>
            <a:r>
              <a:rPr lang="en-US" sz="3200" baseline="30000" dirty="0"/>
              <a:t>2</a:t>
            </a:r>
            <a:r>
              <a:rPr lang="en-US" sz="3200" dirty="0"/>
              <a:t>, </a:t>
            </a:r>
            <a:br>
              <a:rPr lang="en-US" sz="3200" dirty="0"/>
            </a:br>
            <a:r>
              <a:rPr lang="en-US" sz="3200" dirty="0"/>
              <a:t>   B.   2 hectares, </a:t>
            </a:r>
            <a:br>
              <a:rPr lang="en-US" sz="3200" dirty="0"/>
            </a:br>
            <a:r>
              <a:rPr lang="en-US" sz="3200" dirty="0"/>
              <a:t>   C.  2 km</a:t>
            </a:r>
            <a:r>
              <a:rPr lang="en-US" sz="3200" baseline="30000" dirty="0"/>
              <a:t>2</a:t>
            </a:r>
            <a:r>
              <a:rPr lang="en-US" sz="3200" dirty="0"/>
              <a:t>, </a:t>
            </a:r>
            <a:br>
              <a:rPr lang="en-US" sz="3200" dirty="0"/>
            </a:br>
            <a:r>
              <a:rPr lang="en-US" sz="3200" dirty="0"/>
              <a:t>   D.  200 km</a:t>
            </a:r>
            <a:r>
              <a:rPr lang="en-US" sz="3200" baseline="30000" dirty="0"/>
              <a:t>2</a:t>
            </a:r>
            <a:endParaRPr lang="en-AU" sz="3200" baseline="30000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4CD33B0B-B864-2FD5-9CDC-6AD84E429649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42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80223943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772400" cy="4104455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In which country </a:t>
            </a:r>
            <a:r>
              <a:rPr lang="en-US" sz="3200" dirty="0" err="1"/>
              <a:t>dID</a:t>
            </a:r>
            <a:r>
              <a:rPr lang="en-US" sz="3200" dirty="0"/>
              <a:t> Panama hats originate?</a:t>
            </a:r>
            <a:br>
              <a:rPr lang="en-US" sz="1200" dirty="0"/>
            </a:br>
            <a:br>
              <a:rPr lang="en-US" sz="1200" dirty="0"/>
            </a:br>
            <a:r>
              <a:rPr lang="en-US" sz="3200" dirty="0"/>
              <a:t>A.  Panama</a:t>
            </a:r>
            <a:br>
              <a:rPr lang="en-US" sz="3200" dirty="0"/>
            </a:br>
            <a:r>
              <a:rPr lang="en-US" sz="3200" dirty="0"/>
              <a:t>B.  Ecuador</a:t>
            </a:r>
            <a:br>
              <a:rPr lang="en-US" sz="3200" dirty="0"/>
            </a:br>
            <a:r>
              <a:rPr lang="en-US" sz="3200" dirty="0"/>
              <a:t>C.  Brazil</a:t>
            </a:r>
            <a:br>
              <a:rPr lang="en-US" sz="3200" dirty="0"/>
            </a:br>
            <a:r>
              <a:rPr lang="en-US" sz="3200" dirty="0"/>
              <a:t>D.  Germany</a:t>
            </a:r>
            <a:endParaRPr lang="en-AU" sz="3200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1D5C92F3-EE02-85AF-3FCE-B906AD0A8326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43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318882708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ctrTitle"/>
              </p:nvPr>
            </p:nvSpPr>
            <p:spPr>
              <a:xfrm>
                <a:off x="685800" y="1196752"/>
                <a:ext cx="7772400" cy="5184575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en-US" sz="3200" dirty="0"/>
                  <a:t>The area of a regular hexagon with side length 10 cm is closest to</a:t>
                </a:r>
                <a:br>
                  <a:rPr lang="en-US" sz="3200" dirty="0"/>
                </a:br>
                <a:r>
                  <a:rPr lang="en-US" sz="1600" dirty="0"/>
                  <a:t> </a:t>
                </a:r>
                <a:br>
                  <a:rPr lang="en-AU" sz="3200" dirty="0"/>
                </a:br>
                <a:r>
                  <a:rPr lang="en-AU" sz="3200" dirty="0"/>
                  <a:t>A.  60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AU" sz="3200">
                        <a:latin typeface="Cambria Math" panose="02040503050406030204" pitchFamily="18" charset="0"/>
                      </a:rPr>
                      <m:t>cm</m:t>
                    </m:r>
                  </m:oMath>
                </a14:m>
                <a:r>
                  <a:rPr lang="en-AU" sz="3200" baseline="30000" dirty="0"/>
                  <a:t>2</a:t>
                </a:r>
                <a:br>
                  <a:rPr lang="en-AU" sz="800" dirty="0"/>
                </a:br>
                <a:br>
                  <a:rPr lang="en-AU" sz="800" dirty="0"/>
                </a:br>
                <a:r>
                  <a:rPr lang="en-AU" sz="3200" dirty="0"/>
                  <a:t>B.   </a:t>
                </a:r>
                <a14:m>
                  <m:oMath xmlns:m="http://schemas.openxmlformats.org/officeDocument/2006/math">
                    <m:r>
                      <a:rPr lang="en-AU" sz="3200" b="0" i="0" smtClean="0">
                        <a:latin typeface="Cambria Math" panose="02040503050406030204" pitchFamily="18" charset="0"/>
                      </a:rPr>
                      <m:t>260 </m:t>
                    </m:r>
                    <m:r>
                      <m:rPr>
                        <m:sty m:val="p"/>
                      </m:rPr>
                      <a:rPr lang="en-AU" sz="3200" b="0" i="0" smtClean="0">
                        <a:latin typeface="Cambria Math" panose="02040503050406030204" pitchFamily="18" charset="0"/>
                      </a:rPr>
                      <m:t>cm</m:t>
                    </m:r>
                  </m:oMath>
                </a14:m>
                <a:r>
                  <a:rPr lang="en-AU" sz="3200" baseline="30000" dirty="0"/>
                  <a:t>2</a:t>
                </a:r>
                <a:br>
                  <a:rPr lang="en-AU" sz="800" dirty="0"/>
                </a:br>
                <a:br>
                  <a:rPr lang="en-AU" sz="800" dirty="0"/>
                </a:br>
                <a:r>
                  <a:rPr lang="en-AU" sz="3200" dirty="0"/>
                  <a:t>C.  </a:t>
                </a:r>
                <a14:m>
                  <m:oMath xmlns:m="http://schemas.openxmlformats.org/officeDocument/2006/math">
                    <m:r>
                      <a:rPr lang="en-AU" sz="3200" b="0" i="0" smtClean="0">
                        <a:latin typeface="Cambria Math" panose="02040503050406030204" pitchFamily="18" charset="0"/>
                      </a:rPr>
                      <m:t>666 </m:t>
                    </m:r>
                    <m:r>
                      <m:rPr>
                        <m:sty m:val="p"/>
                      </m:rPr>
                      <a:rPr lang="en-AU" sz="3200">
                        <a:latin typeface="Cambria Math" panose="02040503050406030204" pitchFamily="18" charset="0"/>
                      </a:rPr>
                      <m:t>cm</m:t>
                    </m:r>
                    <m:r>
                      <m:rPr>
                        <m:nor/>
                      </m:rPr>
                      <a:rPr lang="en-AU" sz="3200" baseline="30000" dirty="0"/>
                      <m:t>2</m:t>
                    </m:r>
                  </m:oMath>
                </a14:m>
                <a:br>
                  <a:rPr lang="en-AU" sz="800" dirty="0"/>
                </a:br>
                <a:br>
                  <a:rPr lang="en-AU" sz="800" dirty="0"/>
                </a:br>
                <a:r>
                  <a:rPr lang="en-AU" sz="3200" dirty="0"/>
                  <a:t>D.  </a:t>
                </a:r>
                <a14:m>
                  <m:oMath xmlns:m="http://schemas.openxmlformats.org/officeDocument/2006/math">
                    <m:r>
                      <a:rPr lang="en-AU" sz="3200" b="0" i="0" smtClean="0">
                        <a:latin typeface="Cambria Math" panose="02040503050406030204" pitchFamily="18" charset="0"/>
                      </a:rPr>
                      <m:t>0.</m:t>
                    </m:r>
                    <m:r>
                      <a:rPr lang="en-AU" sz="3200" b="0" i="1" smtClean="0">
                        <a:latin typeface="Cambria Math" panose="02040503050406030204" pitchFamily="18" charset="0"/>
                      </a:rPr>
                      <m:t> 6</m:t>
                    </m:r>
                    <m:r>
                      <a:rPr lang="en-AU" sz="3200" b="0" i="0" smtClean="0">
                        <a:latin typeface="Cambria Math" panose="02040503050406030204" pitchFamily="18" charset="0"/>
                      </a:rPr>
                      <m:t>6 </m:t>
                    </m:r>
                    <m:r>
                      <m:rPr>
                        <m:sty m:val="p"/>
                      </m:rPr>
                      <a:rPr lang="en-AU" sz="3200">
                        <a:latin typeface="Cambria Math" panose="02040503050406030204" pitchFamily="18" charset="0"/>
                      </a:rPr>
                      <m:t>m</m:t>
                    </m:r>
                  </m:oMath>
                </a14:m>
                <a:r>
                  <a:rPr lang="en-AU" sz="3200" baseline="30000" dirty="0"/>
                  <a:t>2</a:t>
                </a:r>
                <a:endParaRPr lang="en-AU" sz="4000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685800" y="1196752"/>
                <a:ext cx="7772400" cy="5184575"/>
              </a:xfrm>
              <a:blipFill>
                <a:blip r:embed="rId2"/>
                <a:stretch>
                  <a:fillRect l="-2039"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Hexagon 2"/>
          <p:cNvSpPr/>
          <p:nvPr/>
        </p:nvSpPr>
        <p:spPr>
          <a:xfrm>
            <a:off x="5092987" y="3356992"/>
            <a:ext cx="2304256" cy="1986428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FF16AFD-C354-79E6-4C1F-50B70093BEC6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44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239995151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4104455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How many letters in </a:t>
            </a:r>
            <a:r>
              <a:rPr lang="en-US" sz="3200" i="1" dirty="0"/>
              <a:t>Carrot</a:t>
            </a:r>
            <a:r>
              <a:rPr lang="en-US" sz="3200" dirty="0"/>
              <a:t>?</a:t>
            </a:r>
            <a:br>
              <a:rPr lang="en-US" sz="1200" dirty="0"/>
            </a:br>
            <a:br>
              <a:rPr lang="en-US" sz="1200" dirty="0"/>
            </a:br>
            <a:r>
              <a:rPr lang="en-US" sz="3200" dirty="0"/>
              <a:t>A.  2</a:t>
            </a:r>
            <a:br>
              <a:rPr lang="en-US" sz="3200" dirty="0"/>
            </a:br>
            <a:r>
              <a:rPr lang="en-US" sz="3200" dirty="0"/>
              <a:t>B.   4</a:t>
            </a:r>
            <a:br>
              <a:rPr lang="en-US" sz="3200" dirty="0"/>
            </a:br>
            <a:r>
              <a:rPr lang="en-US" sz="3200" dirty="0"/>
              <a:t>C.  6</a:t>
            </a:r>
            <a:br>
              <a:rPr lang="en-US" sz="3200" dirty="0"/>
            </a:br>
            <a:r>
              <a:rPr lang="en-US" sz="3200" dirty="0"/>
              <a:t>D.  8</a:t>
            </a:r>
            <a:endParaRPr lang="en-AU" sz="3200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3B0CB722-1506-B44C-88EC-38CD6D6CC3D0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45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186685636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 txBox="1">
            <a:spLocks/>
          </p:cNvSpPr>
          <p:nvPr/>
        </p:nvSpPr>
        <p:spPr>
          <a:xfrm>
            <a:off x="827584" y="1898150"/>
            <a:ext cx="765353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AU" dirty="0">
                <a:solidFill>
                  <a:schemeClr val="tx1"/>
                </a:solidFill>
              </a:rPr>
              <a:t>This card is</a:t>
            </a:r>
            <a:endParaRPr lang="en-AU" sz="1200" dirty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  <a:p>
            <a:pPr algn="l"/>
            <a:r>
              <a:rPr lang="en-AU" dirty="0">
                <a:solidFill>
                  <a:schemeClr val="tx1"/>
                </a:solidFill>
              </a:rPr>
              <a:t>A.  The joker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AU" dirty="0">
                <a:solidFill>
                  <a:schemeClr val="tx1"/>
                </a:solidFill>
              </a:rPr>
              <a:t>B.   The jack of diamonds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AU" dirty="0">
                <a:solidFill>
                  <a:schemeClr val="tx1"/>
                </a:solidFill>
              </a:rPr>
              <a:t>C.  The joker of diamonds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AU" dirty="0">
                <a:solidFill>
                  <a:schemeClr val="tx1"/>
                </a:solidFill>
              </a:rPr>
              <a:t>D.  The jolly roger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6176" y="2492896"/>
            <a:ext cx="1724025" cy="2657475"/>
          </a:xfrm>
          <a:prstGeom prst="rect">
            <a:avLst/>
          </a:prstGeom>
        </p:spPr>
      </p:pic>
      <p:sp>
        <p:nvSpPr>
          <p:cNvPr id="2" name="Title 3">
            <a:extLst>
              <a:ext uri="{FF2B5EF4-FFF2-40B4-BE49-F238E27FC236}">
                <a16:creationId xmlns:a16="http://schemas.microsoft.com/office/drawing/2014/main" id="{682A40B8-4DBF-22D2-E89C-C1D58E8FD889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46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46665593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/>
              <a:t>Question 47</a:t>
            </a:r>
            <a:endParaRPr lang="en-AU" sz="5400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Neutrinos from the sun pass right through your body at about the speed of light.</a:t>
            </a:r>
          </a:p>
          <a:p>
            <a:pPr marL="0" indent="0">
              <a:buNone/>
            </a:pPr>
            <a:r>
              <a:rPr lang="en-AU" dirty="0"/>
              <a:t>How often does this happen.</a:t>
            </a:r>
            <a:endParaRPr lang="en-AU" sz="1200" dirty="0"/>
          </a:p>
          <a:p>
            <a:pPr marL="0" indent="0">
              <a:buNone/>
            </a:pPr>
            <a:endParaRPr lang="en-AU" sz="1200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Once every 20 years 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10 times a day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50 times a second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1 000 000 000 000 times a second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8324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5184575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The chemical formula for the carbohydrate sucrose (cane sugar) is</a:t>
            </a:r>
            <a:br>
              <a:rPr lang="en-US" sz="3200" dirty="0"/>
            </a:br>
            <a:br>
              <a:rPr lang="en-AU" sz="1600" dirty="0"/>
            </a:br>
            <a:r>
              <a:rPr lang="en-AU" sz="3200" dirty="0"/>
              <a:t>A.  </a:t>
            </a:r>
            <a:r>
              <a:rPr lang="en-US" sz="3200" dirty="0"/>
              <a:t>C</a:t>
            </a:r>
            <a:r>
              <a:rPr lang="en-US" sz="3200" baseline="-25000" dirty="0"/>
              <a:t>12</a:t>
            </a:r>
            <a:r>
              <a:rPr lang="en-US" sz="3200" dirty="0"/>
              <a:t>H</a:t>
            </a:r>
            <a:r>
              <a:rPr lang="en-US" sz="3200" baseline="-25000" dirty="0"/>
              <a:t>22</a:t>
            </a:r>
            <a:r>
              <a:rPr lang="en-US" sz="3200" dirty="0"/>
              <a:t>O</a:t>
            </a:r>
            <a:r>
              <a:rPr lang="en-US" sz="3200" baseline="-25000" dirty="0"/>
              <a:t>11</a:t>
            </a:r>
            <a:br>
              <a:rPr lang="en-US" sz="800" baseline="-25000" dirty="0"/>
            </a:br>
            <a:br>
              <a:rPr lang="en-US" sz="800" dirty="0"/>
            </a:br>
            <a:r>
              <a:rPr lang="en-US" sz="3200" dirty="0"/>
              <a:t>B.   H</a:t>
            </a:r>
            <a:r>
              <a:rPr lang="en-US" sz="3200" baseline="-25000" dirty="0"/>
              <a:t>2</a:t>
            </a:r>
            <a:r>
              <a:rPr lang="en-US" sz="3200" dirty="0"/>
              <a:t>SO</a:t>
            </a:r>
            <a:r>
              <a:rPr lang="en-US" sz="3200" baseline="-25000" dirty="0"/>
              <a:t>4</a:t>
            </a:r>
            <a:br>
              <a:rPr lang="en-US" sz="800" baseline="-25000" dirty="0"/>
            </a:br>
            <a:br>
              <a:rPr lang="en-US" sz="800" dirty="0"/>
            </a:br>
            <a:r>
              <a:rPr lang="en-US" sz="3200" dirty="0"/>
              <a:t>C.  CO</a:t>
            </a:r>
            <a:r>
              <a:rPr lang="en-US" sz="3200" baseline="-25000" dirty="0"/>
              <a:t>2</a:t>
            </a:r>
            <a:br>
              <a:rPr lang="en-US" sz="800" baseline="-25000" dirty="0"/>
            </a:br>
            <a:br>
              <a:rPr lang="en-US" sz="800" dirty="0"/>
            </a:br>
            <a:r>
              <a:rPr lang="en-US" sz="3200" dirty="0"/>
              <a:t>D.  Mg</a:t>
            </a:r>
            <a:r>
              <a:rPr lang="en-US" sz="3200" baseline="-25000" dirty="0"/>
              <a:t>2</a:t>
            </a:r>
            <a:r>
              <a:rPr lang="en-US" sz="3200" dirty="0"/>
              <a:t>SiO</a:t>
            </a:r>
            <a:r>
              <a:rPr lang="en-US" sz="3200" baseline="-25000" dirty="0"/>
              <a:t>4</a:t>
            </a:r>
            <a:endParaRPr lang="en-AU" sz="3200" baseline="-25000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5011AA97-85D7-51BB-B269-AA1BE4913749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48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4021017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8062664" cy="4392487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An armadillo is</a:t>
            </a:r>
            <a:br>
              <a:rPr lang="en-US" sz="1200" dirty="0"/>
            </a:br>
            <a:br>
              <a:rPr lang="en-US" sz="1200" dirty="0"/>
            </a:br>
            <a:r>
              <a:rPr lang="en-US" sz="3200" dirty="0"/>
              <a:t>A.  A fleet of Spanish war ships</a:t>
            </a:r>
            <a:br>
              <a:rPr lang="en-US" sz="3200" dirty="0"/>
            </a:br>
            <a:r>
              <a:rPr lang="en-US" sz="3200" dirty="0"/>
              <a:t>B.   A spray for protecting leather furniture</a:t>
            </a:r>
            <a:br>
              <a:rPr lang="en-US" sz="3200" dirty="0"/>
            </a:br>
            <a:r>
              <a:rPr lang="en-US" sz="3200" dirty="0"/>
              <a:t>C.  A scouring pad for cleaning ovens</a:t>
            </a:r>
            <a:br>
              <a:rPr lang="en-US" sz="3200" dirty="0"/>
            </a:br>
            <a:r>
              <a:rPr lang="en-US" sz="3200" dirty="0"/>
              <a:t>D.  A leathery-skinned animal found in America</a:t>
            </a:r>
            <a:endParaRPr lang="en-AU" sz="3200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F06262CC-1781-222B-AD2D-7EC24BC9D45B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4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9640968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4392487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Which of the following countries does not border France?</a:t>
            </a:r>
            <a:br>
              <a:rPr lang="en-US" sz="1200" dirty="0"/>
            </a:br>
            <a:br>
              <a:rPr lang="en-US" sz="1200" dirty="0"/>
            </a:br>
            <a:r>
              <a:rPr lang="en-US" sz="3200" dirty="0"/>
              <a:t>A.  The Netherlands</a:t>
            </a:r>
            <a:br>
              <a:rPr lang="en-US" sz="3200" dirty="0"/>
            </a:br>
            <a:r>
              <a:rPr lang="en-US" sz="3200" dirty="0"/>
              <a:t>B.   Germany</a:t>
            </a:r>
            <a:br>
              <a:rPr lang="en-US" sz="3200" dirty="0"/>
            </a:br>
            <a:r>
              <a:rPr lang="en-US" sz="3200" dirty="0"/>
              <a:t>C.  Luxembourg</a:t>
            </a:r>
            <a:br>
              <a:rPr lang="en-US" sz="3200" dirty="0"/>
            </a:br>
            <a:r>
              <a:rPr lang="en-US" sz="3200" dirty="0"/>
              <a:t>D.  Andorra</a:t>
            </a:r>
            <a:endParaRPr lang="en-AU" sz="3200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EEF6A932-9B28-95B5-2E18-F50B9C19BFF0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49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5018334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1556792"/>
            <a:ext cx="7772400" cy="4392487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111111111 x 111111111 =</a:t>
            </a:r>
            <a:br>
              <a:rPr lang="en-US" sz="1200" dirty="0"/>
            </a:br>
            <a:br>
              <a:rPr lang="en-US" sz="1200" dirty="0"/>
            </a:br>
            <a:r>
              <a:rPr lang="en-US" sz="3200" dirty="0"/>
              <a:t>A.  111111111111111.111</a:t>
            </a:r>
            <a:br>
              <a:rPr lang="en-US" sz="3200" dirty="0"/>
            </a:br>
            <a:r>
              <a:rPr lang="en-US" sz="3200" dirty="0"/>
              <a:t>B.   123456789123456789</a:t>
            </a:r>
            <a:br>
              <a:rPr lang="en-US" sz="3200" dirty="0"/>
            </a:br>
            <a:r>
              <a:rPr lang="en-US" sz="3200" dirty="0"/>
              <a:t>C.  12345678987654321</a:t>
            </a:r>
            <a:br>
              <a:rPr lang="en-US" sz="3200" dirty="0"/>
            </a:br>
            <a:r>
              <a:rPr lang="en-US" sz="3200" dirty="0"/>
              <a:t>D.  143724690688317556</a:t>
            </a:r>
            <a:endParaRPr lang="en-AU" sz="3200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2656E3AE-FE0E-2234-4DF0-2DF737FDA9C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50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292643592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/>
              <a:t>Question 51</a:t>
            </a:r>
            <a:endParaRPr lang="en-AU" sz="5400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AU" dirty="0"/>
              <a:t>Astronomer </a:t>
            </a:r>
            <a:r>
              <a:rPr lang="en-AU" dirty="0" err="1"/>
              <a:t>Tycho</a:t>
            </a:r>
            <a:r>
              <a:rPr lang="en-AU" dirty="0"/>
              <a:t> Brahe wore a nose made from silver and gold.  He lost his real one in a sword duel fought over</a:t>
            </a:r>
            <a:endParaRPr lang="en-AU" sz="1300" dirty="0"/>
          </a:p>
          <a:p>
            <a:pPr marL="0" indent="0">
              <a:buNone/>
            </a:pPr>
            <a:endParaRPr lang="en-US" sz="1300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the honour of his servant, Emily </a:t>
            </a:r>
            <a:r>
              <a:rPr lang="en-AU" dirty="0" err="1"/>
              <a:t>Sorenberg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damage done to his telescope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an argument about the time it takes Saturn to orbit the Earth</a:t>
            </a:r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an argument about the validity of a mathematical formula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96000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232756"/>
            <a:ext cx="8712968" cy="4392487"/>
          </a:xfrm>
        </p:spPr>
        <p:txBody>
          <a:bodyPr>
            <a:normAutofit/>
          </a:bodyPr>
          <a:lstStyle/>
          <a:p>
            <a:pPr algn="l">
              <a:spcBef>
                <a:spcPts val="600"/>
              </a:spcBef>
            </a:pPr>
            <a:r>
              <a:rPr lang="en-US" sz="3200" dirty="0"/>
              <a:t>When a 747 is in flight, waste from the toilets is:</a:t>
            </a:r>
            <a:br>
              <a:rPr lang="en-US" sz="1200" dirty="0"/>
            </a:br>
            <a:br>
              <a:rPr lang="en-US" sz="1200" dirty="0"/>
            </a:br>
            <a:r>
              <a:rPr lang="en-US" sz="2800" dirty="0"/>
              <a:t>A.  Jettisoned and burns up on its way to the ground</a:t>
            </a:r>
            <a:br>
              <a:rPr lang="en-US" sz="1200" dirty="0"/>
            </a:br>
            <a:br>
              <a:rPr lang="en-US" sz="1200" dirty="0"/>
            </a:br>
            <a:r>
              <a:rPr lang="en-US" sz="2800" dirty="0"/>
              <a:t>B.  Only jettisoned when the plane is over water</a:t>
            </a:r>
            <a:br>
              <a:rPr lang="en-US" sz="1200" dirty="0"/>
            </a:br>
            <a:br>
              <a:rPr lang="en-US" sz="1200" dirty="0"/>
            </a:br>
            <a:r>
              <a:rPr lang="en-US" sz="2800" dirty="0"/>
              <a:t>C.  Kept and off-loaded at the next airport</a:t>
            </a:r>
            <a:br>
              <a:rPr lang="en-US" sz="1200" dirty="0"/>
            </a:br>
            <a:br>
              <a:rPr lang="en-US" sz="1200" dirty="0"/>
            </a:br>
            <a:r>
              <a:rPr lang="en-US" sz="2800" dirty="0"/>
              <a:t>D.  Recycled and fed to the passengers as aircraft meals</a:t>
            </a:r>
            <a:endParaRPr lang="en-AU" sz="2800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BF27D570-F00E-D3F2-4792-4C738CCCC12E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52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370473382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/>
              <a:t>Question 53</a:t>
            </a:r>
            <a:endParaRPr lang="en-AU" sz="5400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The Sun makes up closest to what percentage of the mass of the solar system</a:t>
            </a:r>
            <a:endParaRPr lang="en-AU" sz="1200" dirty="0"/>
          </a:p>
          <a:p>
            <a:pPr marL="0" indent="0">
              <a:buNone/>
            </a:pPr>
            <a:endParaRPr lang="en-US" sz="1200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50%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90%</a:t>
            </a:r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99%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100%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58184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/>
              <a:t>Question 54</a:t>
            </a:r>
            <a:endParaRPr lang="en-AU" sz="5400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‘Twinkle </a:t>
            </a:r>
            <a:r>
              <a:rPr lang="en-AU" dirty="0" err="1"/>
              <a:t>twinkle</a:t>
            </a:r>
            <a:r>
              <a:rPr lang="en-AU" dirty="0"/>
              <a:t> little . . . ., </a:t>
            </a:r>
            <a:br>
              <a:rPr lang="en-AU" dirty="0"/>
            </a:br>
            <a:r>
              <a:rPr lang="en-AU" dirty="0"/>
              <a:t>How I wonder why you dig’. </a:t>
            </a:r>
          </a:p>
          <a:p>
            <a:pPr marL="0" indent="0">
              <a:buNone/>
            </a:pPr>
            <a:r>
              <a:rPr lang="en-AU" dirty="0"/>
              <a:t>The missing word is:</a:t>
            </a:r>
            <a:endParaRPr lang="en-AU" sz="1200" dirty="0"/>
          </a:p>
          <a:p>
            <a:pPr marL="0" indent="0">
              <a:buNone/>
            </a:pPr>
            <a:endParaRPr lang="en-US" sz="1200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star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pig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planet</a:t>
            </a:r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dwarf</a:t>
            </a:r>
          </a:p>
          <a:p>
            <a:pPr marL="0" indent="0">
              <a:buNone/>
            </a:pPr>
            <a:r>
              <a:rPr lang="en-AU" dirty="0"/>
              <a:t>Note: it must rhyme.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63922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/>
              <a:t>Question 55</a:t>
            </a:r>
            <a:endParaRPr lang="en-AU" sz="5400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Hawking radiation that causes black holes to evaporate is named after:</a:t>
            </a:r>
            <a:endParaRPr lang="en-AU" sz="1200" dirty="0"/>
          </a:p>
          <a:p>
            <a:pPr marL="0" indent="0">
              <a:buNone/>
            </a:pPr>
            <a:endParaRPr lang="en-US" sz="1200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Stephen Hawking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Julie Smith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Piggy Marshall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Sadie Arthropod-Mollusc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1243517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/>
              <a:t>Question 56</a:t>
            </a:r>
            <a:endParaRPr lang="en-AU" sz="5400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70915" y="1628800"/>
            <a:ext cx="8229600" cy="49545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 err="1"/>
              <a:t>Supanova</a:t>
            </a:r>
            <a:r>
              <a:rPr lang="en-AU" dirty="0"/>
              <a:t> is:</a:t>
            </a:r>
            <a:endParaRPr lang="en-AU" sz="1200" dirty="0"/>
          </a:p>
          <a:p>
            <a:pPr marL="0" indent="0">
              <a:buNone/>
            </a:pPr>
            <a:endParaRPr lang="en-US" sz="1200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An explosion of a massive star that occurs when it runs out of fuel</a:t>
            </a:r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A pop culture expo held annually in various Australian cities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Anything that’s new and really cool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A boil on the neck caused by streptococcal bacteria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2645564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/>
              <a:t>Question 57</a:t>
            </a:r>
            <a:endParaRPr lang="en-AU" sz="5400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Which of the following is not a reindeer?</a:t>
            </a:r>
          </a:p>
          <a:p>
            <a:pPr marL="0" indent="0">
              <a:buNone/>
            </a:pPr>
            <a:r>
              <a:rPr lang="en-AU" dirty="0"/>
              <a:t>(according to the well-known Christmas song)</a:t>
            </a:r>
            <a:endParaRPr lang="en-AU" sz="1200" dirty="0"/>
          </a:p>
          <a:p>
            <a:pPr marL="0" indent="0">
              <a:buNone/>
            </a:pPr>
            <a:endParaRPr lang="en-US" sz="1200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Rudolf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 err="1"/>
              <a:t>Blitzen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Comet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AU" dirty="0"/>
              <a:t>Asteroid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9222697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772400" cy="4104455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In which country are the Canadian Rockies?</a:t>
            </a:r>
            <a:br>
              <a:rPr lang="en-US" sz="1200" dirty="0"/>
            </a:br>
            <a:br>
              <a:rPr lang="en-US" sz="1200" dirty="0"/>
            </a:br>
            <a:r>
              <a:rPr lang="en-US" sz="3200" dirty="0"/>
              <a:t>A.  Canada</a:t>
            </a:r>
            <a:br>
              <a:rPr lang="en-US" sz="3200" dirty="0"/>
            </a:br>
            <a:r>
              <a:rPr lang="en-US" sz="3200" dirty="0"/>
              <a:t>B.   Canadia</a:t>
            </a:r>
            <a:br>
              <a:rPr lang="en-US" sz="3200" dirty="0"/>
            </a:br>
            <a:r>
              <a:rPr lang="en-US" sz="3200" dirty="0"/>
              <a:t>C.  USA</a:t>
            </a:r>
            <a:br>
              <a:rPr lang="en-US" sz="3200" dirty="0"/>
            </a:br>
            <a:r>
              <a:rPr lang="en-US" sz="3200" dirty="0"/>
              <a:t>D.  America</a:t>
            </a:r>
            <a:endParaRPr lang="en-AU" sz="3200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D5BE135A-5E3A-5DB9-6A15-FFF0BB927140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58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29613426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 txBox="1">
            <a:spLocks/>
          </p:cNvSpPr>
          <p:nvPr/>
        </p:nvSpPr>
        <p:spPr>
          <a:xfrm>
            <a:off x="323528" y="184482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AU" dirty="0">
                <a:solidFill>
                  <a:schemeClr val="tx1"/>
                </a:solidFill>
              </a:rPr>
              <a:t>Comet was most famously</a:t>
            </a:r>
            <a:endParaRPr lang="en-AU" sz="1200" dirty="0">
              <a:solidFill>
                <a:schemeClr val="tx1"/>
              </a:solidFill>
            </a:endParaRPr>
          </a:p>
          <a:p>
            <a:pPr algn="l"/>
            <a:endParaRPr lang="en-US" sz="1200" dirty="0">
              <a:solidFill>
                <a:schemeClr val="tx1"/>
              </a:solidFill>
            </a:endParaRPr>
          </a:p>
          <a:p>
            <a:pPr algn="l"/>
            <a:r>
              <a:rPr lang="en-AU" dirty="0">
                <a:solidFill>
                  <a:schemeClr val="tx1"/>
                </a:solidFill>
              </a:rPr>
              <a:t>A. A reindeer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AU" dirty="0">
                <a:solidFill>
                  <a:schemeClr val="tx1"/>
                </a:solidFill>
              </a:rPr>
              <a:t>B.  An albatross </a:t>
            </a:r>
          </a:p>
          <a:p>
            <a:pPr algn="l"/>
            <a:r>
              <a:rPr lang="en-AU" dirty="0">
                <a:solidFill>
                  <a:schemeClr val="tx1"/>
                </a:solidFill>
              </a:rPr>
              <a:t>C. A Jersey cow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AU" dirty="0">
                <a:solidFill>
                  <a:schemeClr val="tx1"/>
                </a:solidFill>
              </a:rPr>
              <a:t>D.  A slug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lphaLcParenR"/>
            </a:pP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" name="Title 3">
            <a:extLst>
              <a:ext uri="{FF2B5EF4-FFF2-40B4-BE49-F238E27FC236}">
                <a16:creationId xmlns:a16="http://schemas.microsoft.com/office/drawing/2014/main" id="{E3C538D9-08D5-92A7-86C1-6510007E1E98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5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418507555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84784"/>
            <a:ext cx="7772400" cy="4392487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The active ingredient in </a:t>
            </a:r>
            <a:r>
              <a:rPr lang="en-US" sz="3200" dirty="0" err="1"/>
              <a:t>panadol</a:t>
            </a:r>
            <a:r>
              <a:rPr lang="en-US" sz="3200" dirty="0"/>
              <a:t> is</a:t>
            </a:r>
            <a:br>
              <a:rPr lang="en-US" sz="1200" dirty="0"/>
            </a:br>
            <a:br>
              <a:rPr lang="en-US" sz="1200" dirty="0"/>
            </a:br>
            <a:r>
              <a:rPr lang="en-US" sz="3200" dirty="0"/>
              <a:t>A.  paracetamol</a:t>
            </a:r>
            <a:br>
              <a:rPr lang="en-US" sz="3200" dirty="0"/>
            </a:br>
            <a:r>
              <a:rPr lang="en-US" sz="3200" dirty="0"/>
              <a:t>B.   </a:t>
            </a:r>
            <a:r>
              <a:rPr lang="en-US" sz="3200" dirty="0" err="1"/>
              <a:t>nurofen</a:t>
            </a:r>
            <a:br>
              <a:rPr lang="en-US" sz="3200" dirty="0"/>
            </a:br>
            <a:r>
              <a:rPr lang="en-US" sz="3200" dirty="0"/>
              <a:t>C.  ibuprofen</a:t>
            </a:r>
            <a:br>
              <a:rPr lang="en-US" sz="3200" dirty="0"/>
            </a:br>
            <a:r>
              <a:rPr lang="en-US" sz="3200" dirty="0"/>
              <a:t>D.  cocaine</a:t>
            </a:r>
            <a:endParaRPr lang="en-AU" sz="3200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D57E9CD3-9E4E-190F-1FD5-78A539127B6A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59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33404428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56792"/>
            <a:ext cx="7772400" cy="4392487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The closest star to Earth is</a:t>
            </a:r>
            <a:br>
              <a:rPr lang="en-US" sz="1200" dirty="0"/>
            </a:br>
            <a:br>
              <a:rPr lang="en-US" sz="1200" dirty="0"/>
            </a:br>
            <a:r>
              <a:rPr lang="en-US" sz="3200" dirty="0"/>
              <a:t>A.  Sirius</a:t>
            </a:r>
            <a:br>
              <a:rPr lang="en-US" sz="3200" dirty="0"/>
            </a:br>
            <a:r>
              <a:rPr lang="en-US" sz="3200" dirty="0"/>
              <a:t>B.  Alpha Centauri</a:t>
            </a:r>
            <a:br>
              <a:rPr lang="en-US" sz="3200" dirty="0"/>
            </a:br>
            <a:r>
              <a:rPr lang="en-US" sz="3200" dirty="0"/>
              <a:t>C.  Proxima Centauri</a:t>
            </a:r>
            <a:br>
              <a:rPr lang="en-US" sz="3200" dirty="0"/>
            </a:br>
            <a:r>
              <a:rPr lang="en-US" sz="3200" dirty="0"/>
              <a:t>D.  None of these</a:t>
            </a:r>
            <a:endParaRPr lang="en-AU" sz="3200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EDAFE6DC-A471-55D8-0054-0B3CCF5211EC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60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33404428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6F530-A747-7B96-8F31-2EBF92C180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2204864"/>
            <a:ext cx="8229600" cy="1771782"/>
          </a:xfrm>
        </p:spPr>
        <p:txBody>
          <a:bodyPr/>
          <a:lstStyle/>
          <a:p>
            <a:pPr marL="0" indent="0">
              <a:buNone/>
            </a:pPr>
            <a:r>
              <a:rPr lang="en-AU" dirty="0"/>
              <a:t>Which number, when spelt, has its letters in alphabetical order?</a:t>
            </a:r>
          </a:p>
        </p:txBody>
      </p:sp>
      <p:sp>
        <p:nvSpPr>
          <p:cNvPr id="2" name="Title 3">
            <a:extLst>
              <a:ext uri="{FF2B5EF4-FFF2-40B4-BE49-F238E27FC236}">
                <a16:creationId xmlns:a16="http://schemas.microsoft.com/office/drawing/2014/main" id="{7AF6AB52-F264-6798-29E5-353D18C91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b="1" u="sng" dirty="0"/>
              <a:t>Question 61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158315214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8336A-9262-9C1F-5446-CA0418B0B5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2478596"/>
            <a:ext cx="7488832" cy="1900808"/>
          </a:xfrm>
        </p:spPr>
        <p:txBody>
          <a:bodyPr/>
          <a:lstStyle/>
          <a:p>
            <a:pPr marL="0" indent="0">
              <a:buNone/>
            </a:pPr>
            <a:r>
              <a:rPr lang="en-AU" dirty="0"/>
              <a:t>What is the smallest number that contains a P when spelt.</a:t>
            </a:r>
          </a:p>
        </p:txBody>
      </p:sp>
      <p:sp>
        <p:nvSpPr>
          <p:cNvPr id="2" name="Title 3">
            <a:extLst>
              <a:ext uri="{FF2B5EF4-FFF2-40B4-BE49-F238E27FC236}">
                <a16:creationId xmlns:a16="http://schemas.microsoft.com/office/drawing/2014/main" id="{2D7BA2EB-6BDF-1ABD-409E-D08D9FE36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b="1" u="sng" dirty="0"/>
              <a:t>Question 62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2456386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556792"/>
            <a:ext cx="7772400" cy="4392487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Camels can drink up to how much in one go</a:t>
            </a:r>
            <a:br>
              <a:rPr lang="en-US" sz="1200" dirty="0"/>
            </a:br>
            <a:br>
              <a:rPr lang="en-US" sz="1200" dirty="0"/>
            </a:br>
            <a:r>
              <a:rPr lang="en-US" sz="3200" dirty="0"/>
              <a:t>A.  2 L</a:t>
            </a:r>
            <a:br>
              <a:rPr lang="en-US" sz="3200" dirty="0"/>
            </a:br>
            <a:r>
              <a:rPr lang="en-US" sz="3200" dirty="0"/>
              <a:t>B.   20 L</a:t>
            </a:r>
            <a:br>
              <a:rPr lang="en-US" sz="3200" dirty="0"/>
            </a:br>
            <a:r>
              <a:rPr lang="en-US" sz="3200" dirty="0"/>
              <a:t>C.  200 L</a:t>
            </a:r>
            <a:br>
              <a:rPr lang="en-US" sz="3200" dirty="0"/>
            </a:br>
            <a:r>
              <a:rPr lang="en-US" sz="3200" dirty="0"/>
              <a:t>D.  2000 L</a:t>
            </a:r>
            <a:endParaRPr lang="en-AU" sz="3200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25AA33C-FF95-3B26-DDBE-D68E76BAB32E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6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1843154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628800"/>
            <a:ext cx="7772400" cy="4392487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A kilojoule is a unit of</a:t>
            </a:r>
            <a:br>
              <a:rPr lang="en-US" sz="1200" dirty="0"/>
            </a:br>
            <a:br>
              <a:rPr lang="en-US" sz="1200" dirty="0"/>
            </a:br>
            <a:r>
              <a:rPr lang="en-US" sz="3200" dirty="0"/>
              <a:t>A.  Fat</a:t>
            </a:r>
            <a:br>
              <a:rPr lang="en-US" sz="3200" dirty="0"/>
            </a:br>
            <a:r>
              <a:rPr lang="en-US" sz="3200" dirty="0"/>
              <a:t>B.   Sugar</a:t>
            </a:r>
            <a:br>
              <a:rPr lang="en-US" sz="3200" dirty="0"/>
            </a:br>
            <a:r>
              <a:rPr lang="en-US" sz="3200" dirty="0"/>
              <a:t>C.  Energy</a:t>
            </a:r>
            <a:br>
              <a:rPr lang="en-US" sz="3200" dirty="0"/>
            </a:br>
            <a:r>
              <a:rPr lang="en-US" sz="3200" dirty="0"/>
              <a:t>D.  Weight</a:t>
            </a:r>
            <a:endParaRPr lang="en-AU" sz="3200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CA19FC6B-55A1-E35E-DFDD-168F1A76C415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/>
              <a:t>Question 7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2984662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88841"/>
            <a:ext cx="8229600" cy="38164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The galaxy we live in is called</a:t>
            </a:r>
            <a:endParaRPr lang="en-AU" sz="1200" dirty="0"/>
          </a:p>
          <a:p>
            <a:pPr marL="0" indent="0">
              <a:buNone/>
            </a:pPr>
            <a:endParaRPr lang="en-AU" sz="1200" dirty="0"/>
          </a:p>
          <a:p>
            <a:pPr marL="514350" indent="-514350">
              <a:buFont typeface="+mj-lt"/>
              <a:buAutoNum type="alphaLcParenR"/>
            </a:pPr>
            <a:r>
              <a:rPr lang="en-AU" dirty="0"/>
              <a:t>The Mars Bar</a:t>
            </a:r>
            <a:endParaRPr lang="en-US" dirty="0"/>
          </a:p>
          <a:p>
            <a:pPr marL="514350" indent="-514350">
              <a:buFont typeface="+mj-lt"/>
              <a:buAutoNum type="alphaLcParenR"/>
            </a:pPr>
            <a:r>
              <a:rPr lang="en-AU" dirty="0"/>
              <a:t>The Milky Way</a:t>
            </a:r>
            <a:endParaRPr lang="en-US" dirty="0"/>
          </a:p>
          <a:p>
            <a:pPr marL="514350" indent="-514350">
              <a:buFont typeface="+mj-lt"/>
              <a:buAutoNum type="alphaLcParenR"/>
            </a:pPr>
            <a:r>
              <a:rPr lang="en-AU" dirty="0"/>
              <a:t>The Picnic</a:t>
            </a:r>
            <a:endParaRPr lang="en-US" dirty="0"/>
          </a:p>
          <a:p>
            <a:pPr marL="514350" indent="-514350">
              <a:buFont typeface="+mj-lt"/>
              <a:buAutoNum type="alphaLcParenR"/>
            </a:pPr>
            <a:r>
              <a:rPr lang="en-AU" dirty="0"/>
              <a:t>The Crunchie</a:t>
            </a:r>
            <a:endParaRPr lang="en-US" b="1" dirty="0"/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2B06D8D-333E-4F12-AFF2-9A0E2E366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b="1" u="sng" dirty="0"/>
              <a:t>Question 8</a:t>
            </a:r>
            <a:endParaRPr lang="en-AU" sz="5400" b="1" u="sng" dirty="0"/>
          </a:p>
        </p:txBody>
      </p:sp>
    </p:spTree>
    <p:extLst>
      <p:ext uri="{BB962C8B-B14F-4D97-AF65-F5344CB8AC3E}">
        <p14:creationId xmlns:p14="http://schemas.microsoft.com/office/powerpoint/2010/main" val="389696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1248</TotalTime>
  <Words>2072</Words>
  <Application>Microsoft Office PowerPoint</Application>
  <PresentationFormat>On-screen Show (4:3)</PresentationFormat>
  <Paragraphs>251</Paragraphs>
  <Slides>63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7" baseType="lpstr">
      <vt:lpstr>Arial</vt:lpstr>
      <vt:lpstr>Calibri</vt:lpstr>
      <vt:lpstr>Cambria Math</vt:lpstr>
      <vt:lpstr>Office Theme</vt:lpstr>
      <vt:lpstr>Trivia   </vt:lpstr>
      <vt:lpstr>What colour is the Red Sea?  A.  Red B.  Yellow C.  Blue D.  Pink</vt:lpstr>
      <vt:lpstr>Question 2</vt:lpstr>
      <vt:lpstr>Question 3</vt:lpstr>
      <vt:lpstr>An armadillo is  A.  A fleet of Spanish war ships B.   A spray for protecting leather furniture C.  A scouring pad for cleaning ovens D.  A leathery-skinned animal found in America</vt:lpstr>
      <vt:lpstr>PowerPoint Presentation</vt:lpstr>
      <vt:lpstr>Camels can drink up to how much in one go  A.  2 L B.   20 L C.  200 L D.  2000 L</vt:lpstr>
      <vt:lpstr>A kilojoule is a unit of  A.  Fat B.   Sugar C.  Energy D.  Weight</vt:lpstr>
      <vt:lpstr>Question 8</vt:lpstr>
      <vt:lpstr>Question 9</vt:lpstr>
      <vt:lpstr>Question 10</vt:lpstr>
      <vt:lpstr>Question 11</vt:lpstr>
      <vt:lpstr>Question 12</vt:lpstr>
      <vt:lpstr>First name of the famous Italian artist Buonarotti  A.  Giuseppi B.   Michaelangelo C.  Donatelli D.  Steve</vt:lpstr>
      <vt:lpstr>The shortest verse in the bible is  A.  Jesus wept B.   Go in peace C.  I’ll be back D.  Oh my God</vt:lpstr>
      <vt:lpstr>Question 15</vt:lpstr>
      <vt:lpstr>Question 16</vt:lpstr>
      <vt:lpstr>Which is correct?  A.  The yolk of an egg are white B.   The yolk of an egg is white C.  Neither of the above D.  Both A and B</vt:lpstr>
      <vt:lpstr>Question 18</vt:lpstr>
      <vt:lpstr>In ancient Rome, the architectural feature called a vomitorium was  A.  A hospital B.  The entranceway to an amphitheatre C.  A mathematics classroom D.  A room for regurgitating food during meals</vt:lpstr>
      <vt:lpstr>Question 20</vt:lpstr>
      <vt:lpstr>Which of these held patents for improvements to toilets?  A.  George Washington  B.  Genghis Khan  C.  Thomas Crapper   D.  Heath Bogroll</vt:lpstr>
      <vt:lpstr>The longest a chicken has lived without its head is:      A.  2 minutes B.   2 hours C.  2 days D.  2 years</vt:lpstr>
      <vt:lpstr>Question 23</vt:lpstr>
      <vt:lpstr>According to the biblical book of Genesis, mankind became sinful because Adam and Eve ate  A.  An apple B.  A pear C.  A potato D.  An unspecified fruit</vt:lpstr>
      <vt:lpstr>The famous person who married Eva Braun, then promptly shot himself was:  A.  Friedrich Braun B.  Adolf Hitler C.  Benito Mussolini D. Nostradamus</vt:lpstr>
      <vt:lpstr>Question 26</vt:lpstr>
      <vt:lpstr>Which came first, the chicken or the egg?  A.  The chicken B.   The egg C.  They both came at the same time D.  They’ve both been around for ever</vt:lpstr>
      <vt:lpstr>Question 28</vt:lpstr>
      <vt:lpstr>The square root of  21547  is  A.  3 B.   -3 C.  6.2 D.  Who cares?</vt:lpstr>
      <vt:lpstr>Question 30</vt:lpstr>
      <vt:lpstr>Wallace’s dog is called:      A.  Fido B.   Vomit C.  Gromit D.  Grovel</vt:lpstr>
      <vt:lpstr>Florence Nightingale, a famous English nurse in the nineteenth century, is know as:  A.  The lady with the limp B.   The lady with the lamp C.  The lady with the lump D.  The lady with leprosy</vt:lpstr>
      <vt:lpstr>Question 33</vt:lpstr>
      <vt:lpstr>DNA is best known to stand for:    A.  Dribbly-nosed antelope B.  Deoxyribonucleic acid C.  National Dyslexics Association  D.  Don’t know anything</vt:lpstr>
      <vt:lpstr>What animals are the Canary Islands named after?  A.  Dogs B.  Cats C.  Canaries D.  Dragons</vt:lpstr>
      <vt:lpstr>Which of the following is the most healthy BMI (body mass index)?  A.   20 B.   30 C.   45 D.  170  Helpful hint:  BMI = mass ÷ height2 (mass in kg, height in m)</vt:lpstr>
      <vt:lpstr>Which has the largest brain in comparison to its body weight?  A.  dolphin B.   human C.  fruit bat D.  ant</vt:lpstr>
      <vt:lpstr>Complete this foursome of Jupiter’s largest moons:   Io, Europa, Ganymede . . .  A.  Satan B.  Calisto C.  Mephistopheles D.  Beelzebub  </vt:lpstr>
      <vt:lpstr>Lightning strikes the Earth on average:     A.  once per hour     B.  once per minute     C.  once per second    D.  50 times per second</vt:lpstr>
      <vt:lpstr>Andy Warhol is famous for painting:  A.  soup D.  babies B.  dead animals C.  potato salad</vt:lpstr>
      <vt:lpstr>Which country has the most tigers?  A.  India B.   Bangladesh C.  USA D.  Brazil</vt:lpstr>
      <vt:lpstr>If the land area of the Earth were shared equally between all the people on Earth, each would get approximately:     A.  200 m2,     B.   2 hectares,     C.  2 km2,     D.  200 km2</vt:lpstr>
      <vt:lpstr>In which country dID Panama hats originate?  A.  Panama B.  Ecuador C.  Brazil D.  Germany</vt:lpstr>
      <vt:lpstr>The area of a regular hexagon with side length 10 cm is closest to   A.  60 cm2  B.   260 cm2  C.  666 cm"2"  D.  0. 66 m2</vt:lpstr>
      <vt:lpstr>How many letters in Carrot?  A.  2 B.   4 C.  6 D.  8</vt:lpstr>
      <vt:lpstr>PowerPoint Presentation</vt:lpstr>
      <vt:lpstr>Question 47</vt:lpstr>
      <vt:lpstr>The chemical formula for the carbohydrate sucrose (cane sugar) is  A.  C12H22O11  B.   H2SO4  C.  CO2  D.  Mg2SiO4</vt:lpstr>
      <vt:lpstr>Which of the following countries does not border France?  A.  The Netherlands B.   Germany C.  Luxembourg D.  Andorra</vt:lpstr>
      <vt:lpstr>111111111 x 111111111 =  A.  111111111111111.111 B.   123456789123456789 C.  12345678987654321 D.  143724690688317556</vt:lpstr>
      <vt:lpstr>Question 51</vt:lpstr>
      <vt:lpstr>When a 747 is in flight, waste from the toilets is:  A.  Jettisoned and burns up on its way to the ground  B.  Only jettisoned when the plane is over water  C.  Kept and off-loaded at the next airport  D.  Recycled and fed to the passengers as aircraft meals</vt:lpstr>
      <vt:lpstr>Question 53</vt:lpstr>
      <vt:lpstr>Question 54</vt:lpstr>
      <vt:lpstr>Question 55</vt:lpstr>
      <vt:lpstr>Question 56</vt:lpstr>
      <vt:lpstr>Question 57</vt:lpstr>
      <vt:lpstr>In which country are the Canadian Rockies?  A.  Canada B.   Canadia C.  USA D.  America</vt:lpstr>
      <vt:lpstr>The active ingredient in panadol is  A.  paracetamol B.   nurofen C.  ibuprofen D.  cocaine</vt:lpstr>
      <vt:lpstr>The closest star to Earth is  A.  Sirius B.  Alpha Centauri C.  Proxima Centauri D.  None of these</vt:lpstr>
      <vt:lpstr>Question 61</vt:lpstr>
      <vt:lpstr>Question 62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Ilsley</dc:creator>
  <cp:lastModifiedBy>David Ilsley</cp:lastModifiedBy>
  <cp:revision>21</cp:revision>
  <dcterms:created xsi:type="dcterms:W3CDTF">2012-11-01T10:41:33Z</dcterms:created>
  <dcterms:modified xsi:type="dcterms:W3CDTF">2025-10-26T03:28:49Z</dcterms:modified>
</cp:coreProperties>
</file>